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Concert One"/>
      <p:regular r:id="rId15"/>
    </p:embeddedFont>
    <p:embeddedFont>
      <p:font typeface="Lato"/>
      <p:regular r:id="rId16"/>
      <p:bold r:id="rId17"/>
      <p:italic r:id="rId18"/>
      <p:boldItalic r:id="rId19"/>
    </p:embeddedFont>
    <p:embeddedFont>
      <p:font typeface="Fira Sans Condensed Medium"/>
      <p:regular r:id="rId20"/>
      <p:bold r:id="rId21"/>
      <p:italic r:id="rId22"/>
      <p:boldItalic r:id="rId23"/>
    </p:embeddedFont>
    <p:embeddedFont>
      <p:font typeface="Open Sans Medium"/>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CondensedMedium-regular.fntdata"/><Relationship Id="rId22" Type="http://schemas.openxmlformats.org/officeDocument/2006/relationships/font" Target="fonts/FiraSansCondensedMedium-italic.fntdata"/><Relationship Id="rId21" Type="http://schemas.openxmlformats.org/officeDocument/2006/relationships/font" Target="fonts/FiraSansCondensedMedium-bold.fntdata"/><Relationship Id="rId24" Type="http://schemas.openxmlformats.org/officeDocument/2006/relationships/font" Target="fonts/OpenSansMedium-regular.fntdata"/><Relationship Id="rId23" Type="http://schemas.openxmlformats.org/officeDocument/2006/relationships/font" Target="fonts/FiraSans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Medium-italic.fntdata"/><Relationship Id="rId25" Type="http://schemas.openxmlformats.org/officeDocument/2006/relationships/font" Target="fonts/OpenSansMedium-bold.fntdata"/><Relationship Id="rId28" Type="http://schemas.openxmlformats.org/officeDocument/2006/relationships/font" Target="fonts/OpenSans-regular.fntdata"/><Relationship Id="rId27" Type="http://schemas.openxmlformats.org/officeDocument/2006/relationships/font" Target="fonts/OpenSans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ConcertOne-regular.fntdata"/><Relationship Id="rId14" Type="http://schemas.openxmlformats.org/officeDocument/2006/relationships/slide" Target="slides/slide10.xml"/><Relationship Id="rId17" Type="http://schemas.openxmlformats.org/officeDocument/2006/relationships/font" Target="fonts/Lato-bold.fntdata"/><Relationship Id="rId16" Type="http://schemas.openxmlformats.org/officeDocument/2006/relationships/font" Target="fonts/Lato-regular.fntdata"/><Relationship Id="rId19" Type="http://schemas.openxmlformats.org/officeDocument/2006/relationships/font" Target="fonts/Lato-boldItalic.fntdata"/><Relationship Id="rId18" Type="http://schemas.openxmlformats.org/officeDocument/2006/relationships/font" Target="fonts/La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bcf736dff2_0_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bcf736dff2_0_2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bcf736dff2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bcf736dff2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f1c3204b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f1c3204b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f1c3204b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2f1c3204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f1c3204b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2f1c3204b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f1d406294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f1d406294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8fa35e72d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28fa35e72d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f1d406294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2f1d406294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bcf736dff2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bcf736dff2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home"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0203" y="-1059532"/>
            <a:ext cx="10519737" cy="6877754"/>
            <a:chOff x="-1030203" y="-1059532"/>
            <a:chExt cx="10519737" cy="6877754"/>
          </a:xfrm>
        </p:grpSpPr>
        <p:sp>
          <p:nvSpPr>
            <p:cNvPr id="12" name="Google Shape;12;p2"/>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60494" y="503644"/>
              <a:ext cx="303421" cy="390232"/>
            </a:xfrm>
            <a:custGeom>
              <a:rect b="b" l="l" r="r" t="t"/>
              <a:pathLst>
                <a:path extrusionOk="0" h="12119" w="9423">
                  <a:moveTo>
                    <a:pt x="8285" y="0"/>
                  </a:moveTo>
                  <a:lnTo>
                    <a:pt x="8058" y="32"/>
                  </a:lnTo>
                  <a:lnTo>
                    <a:pt x="7863" y="97"/>
                  </a:lnTo>
                  <a:lnTo>
                    <a:pt x="7635" y="195"/>
                  </a:lnTo>
                  <a:lnTo>
                    <a:pt x="7473" y="325"/>
                  </a:lnTo>
                  <a:lnTo>
                    <a:pt x="7310" y="487"/>
                  </a:lnTo>
                  <a:lnTo>
                    <a:pt x="228" y="10267"/>
                  </a:lnTo>
                  <a:lnTo>
                    <a:pt x="98" y="10494"/>
                  </a:lnTo>
                  <a:lnTo>
                    <a:pt x="33" y="10689"/>
                  </a:lnTo>
                  <a:lnTo>
                    <a:pt x="0" y="10917"/>
                  </a:lnTo>
                  <a:lnTo>
                    <a:pt x="0" y="11144"/>
                  </a:lnTo>
                  <a:lnTo>
                    <a:pt x="65" y="11371"/>
                  </a:lnTo>
                  <a:lnTo>
                    <a:pt x="163" y="11566"/>
                  </a:lnTo>
                  <a:lnTo>
                    <a:pt x="293" y="11761"/>
                  </a:lnTo>
                  <a:lnTo>
                    <a:pt x="488" y="11924"/>
                  </a:lnTo>
                  <a:lnTo>
                    <a:pt x="683" y="12021"/>
                  </a:lnTo>
                  <a:lnTo>
                    <a:pt x="910" y="12119"/>
                  </a:lnTo>
                  <a:lnTo>
                    <a:pt x="1332" y="12119"/>
                  </a:lnTo>
                  <a:lnTo>
                    <a:pt x="1560" y="12054"/>
                  </a:lnTo>
                  <a:lnTo>
                    <a:pt x="1755" y="11956"/>
                  </a:lnTo>
                  <a:lnTo>
                    <a:pt x="1950" y="11826"/>
                  </a:lnTo>
                  <a:lnTo>
                    <a:pt x="2112" y="11664"/>
                  </a:lnTo>
                  <a:lnTo>
                    <a:pt x="9195" y="1884"/>
                  </a:lnTo>
                  <a:lnTo>
                    <a:pt x="9325" y="1657"/>
                  </a:lnTo>
                  <a:lnTo>
                    <a:pt x="9390" y="1462"/>
                  </a:lnTo>
                  <a:lnTo>
                    <a:pt x="9422" y="1235"/>
                  </a:lnTo>
                  <a:lnTo>
                    <a:pt x="9422" y="1007"/>
                  </a:lnTo>
                  <a:lnTo>
                    <a:pt x="9357" y="780"/>
                  </a:lnTo>
                  <a:lnTo>
                    <a:pt x="9260" y="585"/>
                  </a:lnTo>
                  <a:lnTo>
                    <a:pt x="9130" y="390"/>
                  </a:lnTo>
                  <a:lnTo>
                    <a:pt x="8935" y="227"/>
                  </a:lnTo>
                  <a:lnTo>
                    <a:pt x="8740" y="130"/>
                  </a:lnTo>
                  <a:lnTo>
                    <a:pt x="8513" y="32"/>
                  </a:lnTo>
                  <a:lnTo>
                    <a:pt x="828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859808" y="728861"/>
              <a:ext cx="130796" cy="130829"/>
            </a:xfrm>
            <a:custGeom>
              <a:rect b="b" l="l" r="r" t="t"/>
              <a:pathLst>
                <a:path extrusionOk="0" h="4063" w="4062">
                  <a:moveTo>
                    <a:pt x="2047" y="1"/>
                  </a:moveTo>
                  <a:lnTo>
                    <a:pt x="1820" y="33"/>
                  </a:lnTo>
                  <a:lnTo>
                    <a:pt x="1625" y="66"/>
                  </a:lnTo>
                  <a:lnTo>
                    <a:pt x="1430" y="98"/>
                  </a:lnTo>
                  <a:lnTo>
                    <a:pt x="1235" y="163"/>
                  </a:lnTo>
                  <a:lnTo>
                    <a:pt x="910" y="358"/>
                  </a:lnTo>
                  <a:lnTo>
                    <a:pt x="585" y="618"/>
                  </a:lnTo>
                  <a:lnTo>
                    <a:pt x="357" y="911"/>
                  </a:lnTo>
                  <a:lnTo>
                    <a:pt x="163" y="1268"/>
                  </a:lnTo>
                  <a:lnTo>
                    <a:pt x="98" y="1431"/>
                  </a:lnTo>
                  <a:lnTo>
                    <a:pt x="33" y="1625"/>
                  </a:lnTo>
                  <a:lnTo>
                    <a:pt x="0" y="1853"/>
                  </a:lnTo>
                  <a:lnTo>
                    <a:pt x="0" y="2048"/>
                  </a:lnTo>
                  <a:lnTo>
                    <a:pt x="0" y="2243"/>
                  </a:lnTo>
                  <a:lnTo>
                    <a:pt x="33" y="2470"/>
                  </a:lnTo>
                  <a:lnTo>
                    <a:pt x="98" y="2665"/>
                  </a:lnTo>
                  <a:lnTo>
                    <a:pt x="163" y="2828"/>
                  </a:lnTo>
                  <a:lnTo>
                    <a:pt x="357" y="3185"/>
                  </a:lnTo>
                  <a:lnTo>
                    <a:pt x="585" y="3477"/>
                  </a:lnTo>
                  <a:lnTo>
                    <a:pt x="910" y="3737"/>
                  </a:lnTo>
                  <a:lnTo>
                    <a:pt x="1235" y="3932"/>
                  </a:lnTo>
                  <a:lnTo>
                    <a:pt x="1430" y="3997"/>
                  </a:lnTo>
                  <a:lnTo>
                    <a:pt x="1625" y="4030"/>
                  </a:lnTo>
                  <a:lnTo>
                    <a:pt x="1820" y="4062"/>
                  </a:lnTo>
                  <a:lnTo>
                    <a:pt x="2242" y="4062"/>
                  </a:lnTo>
                  <a:lnTo>
                    <a:pt x="2437" y="4030"/>
                  </a:lnTo>
                  <a:lnTo>
                    <a:pt x="2632" y="3997"/>
                  </a:lnTo>
                  <a:lnTo>
                    <a:pt x="2827" y="3932"/>
                  </a:lnTo>
                  <a:lnTo>
                    <a:pt x="3184" y="3737"/>
                  </a:lnTo>
                  <a:lnTo>
                    <a:pt x="3477" y="3477"/>
                  </a:lnTo>
                  <a:lnTo>
                    <a:pt x="3736" y="3185"/>
                  </a:lnTo>
                  <a:lnTo>
                    <a:pt x="3899" y="2828"/>
                  </a:lnTo>
                  <a:lnTo>
                    <a:pt x="3964" y="2665"/>
                  </a:lnTo>
                  <a:lnTo>
                    <a:pt x="4029" y="2470"/>
                  </a:lnTo>
                  <a:lnTo>
                    <a:pt x="4061" y="2243"/>
                  </a:lnTo>
                  <a:lnTo>
                    <a:pt x="4061" y="2048"/>
                  </a:lnTo>
                  <a:lnTo>
                    <a:pt x="4061" y="1853"/>
                  </a:lnTo>
                  <a:lnTo>
                    <a:pt x="4029" y="1625"/>
                  </a:lnTo>
                  <a:lnTo>
                    <a:pt x="3964" y="1431"/>
                  </a:lnTo>
                  <a:lnTo>
                    <a:pt x="3899" y="1268"/>
                  </a:lnTo>
                  <a:lnTo>
                    <a:pt x="3736" y="911"/>
                  </a:lnTo>
                  <a:lnTo>
                    <a:pt x="3477" y="618"/>
                  </a:lnTo>
                  <a:lnTo>
                    <a:pt x="3184" y="358"/>
                  </a:lnTo>
                  <a:lnTo>
                    <a:pt x="2827" y="163"/>
                  </a:lnTo>
                  <a:lnTo>
                    <a:pt x="2632" y="98"/>
                  </a:lnTo>
                  <a:lnTo>
                    <a:pt x="2437" y="66"/>
                  </a:lnTo>
                  <a:lnTo>
                    <a:pt x="2242" y="33"/>
                  </a:lnTo>
                  <a:lnTo>
                    <a:pt x="2047"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456697" y="834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1780" y="834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686863" y="834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800883" y="834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15966" y="834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39351"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0" y="1202"/>
                  </a:lnTo>
                  <a:lnTo>
                    <a:pt x="1268" y="1072"/>
                  </a:lnTo>
                  <a:lnTo>
                    <a:pt x="1333" y="975"/>
                  </a:lnTo>
                  <a:lnTo>
                    <a:pt x="1365" y="845"/>
                  </a:lnTo>
                  <a:lnTo>
                    <a:pt x="1398" y="683"/>
                  </a:lnTo>
                  <a:lnTo>
                    <a:pt x="1365" y="553"/>
                  </a:lnTo>
                  <a:lnTo>
                    <a:pt x="1333" y="423"/>
                  </a:lnTo>
                  <a:lnTo>
                    <a:pt x="1268" y="293"/>
                  </a:lnTo>
                  <a:lnTo>
                    <a:pt x="1170"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536659" y="835272"/>
              <a:ext cx="45016" cy="45016"/>
            </a:xfrm>
            <a:custGeom>
              <a:rect b="b" l="l" r="r" t="t"/>
              <a:pathLst>
                <a:path extrusionOk="0" h="1398" w="1398">
                  <a:moveTo>
                    <a:pt x="553" y="0"/>
                  </a:moveTo>
                  <a:lnTo>
                    <a:pt x="423" y="65"/>
                  </a:lnTo>
                  <a:lnTo>
                    <a:pt x="293" y="130"/>
                  </a:lnTo>
                  <a:lnTo>
                    <a:pt x="195" y="195"/>
                  </a:lnTo>
                  <a:lnTo>
                    <a:pt x="98" y="293"/>
                  </a:lnTo>
                  <a:lnTo>
                    <a:pt x="33" y="423"/>
                  </a:lnTo>
                  <a:lnTo>
                    <a:pt x="0" y="553"/>
                  </a:lnTo>
                  <a:lnTo>
                    <a:pt x="0" y="683"/>
                  </a:lnTo>
                  <a:lnTo>
                    <a:pt x="0" y="845"/>
                  </a:lnTo>
                  <a:lnTo>
                    <a:pt x="33" y="975"/>
                  </a:lnTo>
                  <a:lnTo>
                    <a:pt x="98" y="1072"/>
                  </a:lnTo>
                  <a:lnTo>
                    <a:pt x="195" y="1202"/>
                  </a:lnTo>
                  <a:lnTo>
                    <a:pt x="293" y="1267"/>
                  </a:lnTo>
                  <a:lnTo>
                    <a:pt x="423" y="1332"/>
                  </a:lnTo>
                  <a:lnTo>
                    <a:pt x="553" y="1397"/>
                  </a:lnTo>
                  <a:lnTo>
                    <a:pt x="813" y="1397"/>
                  </a:lnTo>
                  <a:lnTo>
                    <a:pt x="943" y="1332"/>
                  </a:lnTo>
                  <a:lnTo>
                    <a:pt x="1072" y="1267"/>
                  </a:lnTo>
                  <a:lnTo>
                    <a:pt x="1170" y="1202"/>
                  </a:lnTo>
                  <a:lnTo>
                    <a:pt x="1267" y="1072"/>
                  </a:lnTo>
                  <a:lnTo>
                    <a:pt x="1332" y="975"/>
                  </a:lnTo>
                  <a:lnTo>
                    <a:pt x="1365" y="845"/>
                  </a:lnTo>
                  <a:lnTo>
                    <a:pt x="1397" y="683"/>
                  </a:lnTo>
                  <a:lnTo>
                    <a:pt x="1365" y="553"/>
                  </a:lnTo>
                  <a:lnTo>
                    <a:pt x="1332" y="423"/>
                  </a:lnTo>
                  <a:lnTo>
                    <a:pt x="1267" y="293"/>
                  </a:lnTo>
                  <a:lnTo>
                    <a:pt x="1170" y="195"/>
                  </a:lnTo>
                  <a:lnTo>
                    <a:pt x="1072"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633936"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1" y="1202"/>
                  </a:lnTo>
                  <a:lnTo>
                    <a:pt x="1268" y="1072"/>
                  </a:lnTo>
                  <a:lnTo>
                    <a:pt x="1333" y="975"/>
                  </a:lnTo>
                  <a:lnTo>
                    <a:pt x="1365" y="845"/>
                  </a:lnTo>
                  <a:lnTo>
                    <a:pt x="1398" y="683"/>
                  </a:lnTo>
                  <a:lnTo>
                    <a:pt x="1365" y="553"/>
                  </a:lnTo>
                  <a:lnTo>
                    <a:pt x="1333" y="423"/>
                  </a:lnTo>
                  <a:lnTo>
                    <a:pt x="1268" y="293"/>
                  </a:lnTo>
                  <a:lnTo>
                    <a:pt x="1171"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277226" y="868354"/>
              <a:ext cx="304451" cy="390264"/>
            </a:xfrm>
            <a:custGeom>
              <a:rect b="b" l="l" r="r" t="t"/>
              <a:pathLst>
                <a:path extrusionOk="0" h="12120" w="9455">
                  <a:moveTo>
                    <a:pt x="8318" y="1"/>
                  </a:moveTo>
                  <a:lnTo>
                    <a:pt x="8090" y="33"/>
                  </a:lnTo>
                  <a:lnTo>
                    <a:pt x="7863" y="98"/>
                  </a:lnTo>
                  <a:lnTo>
                    <a:pt x="7668" y="196"/>
                  </a:lnTo>
                  <a:lnTo>
                    <a:pt x="7473" y="326"/>
                  </a:lnTo>
                  <a:lnTo>
                    <a:pt x="7310" y="488"/>
                  </a:lnTo>
                  <a:lnTo>
                    <a:pt x="228" y="10268"/>
                  </a:lnTo>
                  <a:lnTo>
                    <a:pt x="130" y="10495"/>
                  </a:lnTo>
                  <a:lnTo>
                    <a:pt x="33" y="10690"/>
                  </a:lnTo>
                  <a:lnTo>
                    <a:pt x="0" y="10917"/>
                  </a:lnTo>
                  <a:lnTo>
                    <a:pt x="33" y="11145"/>
                  </a:lnTo>
                  <a:lnTo>
                    <a:pt x="98" y="11372"/>
                  </a:lnTo>
                  <a:lnTo>
                    <a:pt x="195" y="11567"/>
                  </a:lnTo>
                  <a:lnTo>
                    <a:pt x="325" y="11762"/>
                  </a:lnTo>
                  <a:lnTo>
                    <a:pt x="488" y="11925"/>
                  </a:lnTo>
                  <a:lnTo>
                    <a:pt x="715" y="12022"/>
                  </a:lnTo>
                  <a:lnTo>
                    <a:pt x="910" y="12119"/>
                  </a:lnTo>
                  <a:lnTo>
                    <a:pt x="1365" y="12119"/>
                  </a:lnTo>
                  <a:lnTo>
                    <a:pt x="1592" y="12054"/>
                  </a:lnTo>
                  <a:lnTo>
                    <a:pt x="1787" y="11957"/>
                  </a:lnTo>
                  <a:lnTo>
                    <a:pt x="1982" y="11827"/>
                  </a:lnTo>
                  <a:lnTo>
                    <a:pt x="2145" y="11665"/>
                  </a:lnTo>
                  <a:lnTo>
                    <a:pt x="9227" y="1885"/>
                  </a:lnTo>
                  <a:lnTo>
                    <a:pt x="9357" y="1658"/>
                  </a:lnTo>
                  <a:lnTo>
                    <a:pt x="9422" y="1463"/>
                  </a:lnTo>
                  <a:lnTo>
                    <a:pt x="9455" y="1235"/>
                  </a:lnTo>
                  <a:lnTo>
                    <a:pt x="9422" y="1008"/>
                  </a:lnTo>
                  <a:lnTo>
                    <a:pt x="9390" y="780"/>
                  </a:lnTo>
                  <a:lnTo>
                    <a:pt x="9292" y="586"/>
                  </a:lnTo>
                  <a:lnTo>
                    <a:pt x="9130" y="391"/>
                  </a:lnTo>
                  <a:lnTo>
                    <a:pt x="8967" y="228"/>
                  </a:lnTo>
                  <a:lnTo>
                    <a:pt x="8773" y="131"/>
                  </a:lnTo>
                  <a:lnTo>
                    <a:pt x="8545" y="33"/>
                  </a:lnTo>
                  <a:lnTo>
                    <a:pt x="8318"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456697" y="931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571780" y="931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686863" y="931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800883" y="931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915966" y="931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456697" y="1028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571780" y="1028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686863" y="1028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800883" y="1028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15966" y="1028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56697" y="1126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571780" y="1126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686863" y="1126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800883" y="1126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15966" y="1126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456697" y="1223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71780" y="1223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686863" y="1223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800883" y="1223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915966" y="1223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456697" y="1320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71780" y="1320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686863" y="1320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800883" y="1320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15966" y="1320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352853" y="1586433"/>
              <a:ext cx="162191" cy="162191"/>
            </a:xfrm>
            <a:custGeom>
              <a:rect b="b" l="l" r="r" t="t"/>
              <a:pathLst>
                <a:path extrusionOk="0" fill="none" h="5037" w="5037">
                  <a:moveTo>
                    <a:pt x="5037" y="2502"/>
                  </a:moveTo>
                  <a:lnTo>
                    <a:pt x="5037" y="2502"/>
                  </a:lnTo>
                  <a:lnTo>
                    <a:pt x="5037" y="2762"/>
                  </a:lnTo>
                  <a:lnTo>
                    <a:pt x="4972" y="3022"/>
                  </a:lnTo>
                  <a:lnTo>
                    <a:pt x="4907" y="3282"/>
                  </a:lnTo>
                  <a:lnTo>
                    <a:pt x="4842" y="3509"/>
                  </a:lnTo>
                  <a:lnTo>
                    <a:pt x="4744" y="3704"/>
                  </a:lnTo>
                  <a:lnTo>
                    <a:pt x="4614" y="3931"/>
                  </a:lnTo>
                  <a:lnTo>
                    <a:pt x="4452" y="4126"/>
                  </a:lnTo>
                  <a:lnTo>
                    <a:pt x="4289" y="4289"/>
                  </a:lnTo>
                  <a:lnTo>
                    <a:pt x="4127" y="4451"/>
                  </a:lnTo>
                  <a:lnTo>
                    <a:pt x="3932" y="4614"/>
                  </a:lnTo>
                  <a:lnTo>
                    <a:pt x="3705" y="4744"/>
                  </a:lnTo>
                  <a:lnTo>
                    <a:pt x="3477" y="4841"/>
                  </a:lnTo>
                  <a:lnTo>
                    <a:pt x="3250" y="4939"/>
                  </a:lnTo>
                  <a:lnTo>
                    <a:pt x="3022" y="5004"/>
                  </a:lnTo>
                  <a:lnTo>
                    <a:pt x="2762" y="5036"/>
                  </a:lnTo>
                  <a:lnTo>
                    <a:pt x="2502" y="5036"/>
                  </a:lnTo>
                  <a:lnTo>
                    <a:pt x="2502" y="5036"/>
                  </a:lnTo>
                  <a:lnTo>
                    <a:pt x="2243" y="5036"/>
                  </a:lnTo>
                  <a:lnTo>
                    <a:pt x="2015" y="5004"/>
                  </a:lnTo>
                  <a:lnTo>
                    <a:pt x="1755" y="4939"/>
                  </a:lnTo>
                  <a:lnTo>
                    <a:pt x="1528" y="4841"/>
                  </a:lnTo>
                  <a:lnTo>
                    <a:pt x="1300" y="4744"/>
                  </a:lnTo>
                  <a:lnTo>
                    <a:pt x="1105" y="4614"/>
                  </a:lnTo>
                  <a:lnTo>
                    <a:pt x="910" y="4451"/>
                  </a:lnTo>
                  <a:lnTo>
                    <a:pt x="716" y="4289"/>
                  </a:lnTo>
                  <a:lnTo>
                    <a:pt x="553" y="4126"/>
                  </a:lnTo>
                  <a:lnTo>
                    <a:pt x="423" y="3931"/>
                  </a:lnTo>
                  <a:lnTo>
                    <a:pt x="293" y="3704"/>
                  </a:lnTo>
                  <a:lnTo>
                    <a:pt x="196" y="3509"/>
                  </a:lnTo>
                  <a:lnTo>
                    <a:pt x="98" y="3282"/>
                  </a:lnTo>
                  <a:lnTo>
                    <a:pt x="33" y="3022"/>
                  </a:lnTo>
                  <a:lnTo>
                    <a:pt x="1" y="2762"/>
                  </a:lnTo>
                  <a:lnTo>
                    <a:pt x="1" y="2502"/>
                  </a:lnTo>
                  <a:lnTo>
                    <a:pt x="1" y="2502"/>
                  </a:lnTo>
                  <a:lnTo>
                    <a:pt x="1" y="2242"/>
                  </a:lnTo>
                  <a:lnTo>
                    <a:pt x="33" y="2014"/>
                  </a:lnTo>
                  <a:lnTo>
                    <a:pt x="98" y="1755"/>
                  </a:lnTo>
                  <a:lnTo>
                    <a:pt x="196" y="1527"/>
                  </a:lnTo>
                  <a:lnTo>
                    <a:pt x="293" y="1300"/>
                  </a:lnTo>
                  <a:lnTo>
                    <a:pt x="423" y="1105"/>
                  </a:lnTo>
                  <a:lnTo>
                    <a:pt x="553" y="910"/>
                  </a:lnTo>
                  <a:lnTo>
                    <a:pt x="716" y="747"/>
                  </a:lnTo>
                  <a:lnTo>
                    <a:pt x="910" y="552"/>
                  </a:lnTo>
                  <a:lnTo>
                    <a:pt x="1105" y="422"/>
                  </a:lnTo>
                  <a:lnTo>
                    <a:pt x="1300" y="293"/>
                  </a:lnTo>
                  <a:lnTo>
                    <a:pt x="1528" y="195"/>
                  </a:lnTo>
                  <a:lnTo>
                    <a:pt x="1755" y="98"/>
                  </a:lnTo>
                  <a:lnTo>
                    <a:pt x="2015" y="33"/>
                  </a:lnTo>
                  <a:lnTo>
                    <a:pt x="2243" y="0"/>
                  </a:lnTo>
                  <a:lnTo>
                    <a:pt x="2502" y="0"/>
                  </a:lnTo>
                  <a:lnTo>
                    <a:pt x="2502" y="0"/>
                  </a:lnTo>
                  <a:lnTo>
                    <a:pt x="2762" y="0"/>
                  </a:lnTo>
                  <a:lnTo>
                    <a:pt x="3022" y="33"/>
                  </a:lnTo>
                  <a:lnTo>
                    <a:pt x="3250" y="98"/>
                  </a:lnTo>
                  <a:lnTo>
                    <a:pt x="3477" y="195"/>
                  </a:lnTo>
                  <a:lnTo>
                    <a:pt x="3705" y="293"/>
                  </a:lnTo>
                  <a:lnTo>
                    <a:pt x="3932" y="422"/>
                  </a:lnTo>
                  <a:lnTo>
                    <a:pt x="4127" y="552"/>
                  </a:lnTo>
                  <a:lnTo>
                    <a:pt x="4289" y="747"/>
                  </a:lnTo>
                  <a:lnTo>
                    <a:pt x="4452" y="910"/>
                  </a:lnTo>
                  <a:lnTo>
                    <a:pt x="4614" y="1105"/>
                  </a:lnTo>
                  <a:lnTo>
                    <a:pt x="4744" y="1300"/>
                  </a:lnTo>
                  <a:lnTo>
                    <a:pt x="4842" y="1527"/>
                  </a:lnTo>
                  <a:lnTo>
                    <a:pt x="4907" y="1755"/>
                  </a:lnTo>
                  <a:lnTo>
                    <a:pt x="4972" y="2014"/>
                  </a:lnTo>
                  <a:lnTo>
                    <a:pt x="5037" y="2242"/>
                  </a:lnTo>
                  <a:lnTo>
                    <a:pt x="5037" y="2502"/>
                  </a:lnTo>
                  <a:lnTo>
                    <a:pt x="5037" y="2502"/>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282778" y="1933742"/>
              <a:ext cx="162191" cy="163254"/>
            </a:xfrm>
            <a:custGeom>
              <a:rect b="b" l="l" r="r" t="t"/>
              <a:pathLst>
                <a:path extrusionOk="0" h="5070" w="5037">
                  <a:moveTo>
                    <a:pt x="2535" y="1"/>
                  </a:moveTo>
                  <a:lnTo>
                    <a:pt x="2275" y="33"/>
                  </a:lnTo>
                  <a:lnTo>
                    <a:pt x="2015" y="66"/>
                  </a:lnTo>
                  <a:lnTo>
                    <a:pt x="1755" y="131"/>
                  </a:lnTo>
                  <a:lnTo>
                    <a:pt x="1528" y="228"/>
                  </a:lnTo>
                  <a:lnTo>
                    <a:pt x="1333" y="326"/>
                  </a:lnTo>
                  <a:lnTo>
                    <a:pt x="1105" y="456"/>
                  </a:lnTo>
                  <a:lnTo>
                    <a:pt x="910" y="586"/>
                  </a:lnTo>
                  <a:lnTo>
                    <a:pt x="748" y="748"/>
                  </a:lnTo>
                  <a:lnTo>
                    <a:pt x="586" y="943"/>
                  </a:lnTo>
                  <a:lnTo>
                    <a:pt x="423" y="1138"/>
                  </a:lnTo>
                  <a:lnTo>
                    <a:pt x="293" y="1333"/>
                  </a:lnTo>
                  <a:lnTo>
                    <a:pt x="196" y="1560"/>
                  </a:lnTo>
                  <a:lnTo>
                    <a:pt x="98" y="1788"/>
                  </a:lnTo>
                  <a:lnTo>
                    <a:pt x="33" y="2015"/>
                  </a:lnTo>
                  <a:lnTo>
                    <a:pt x="1" y="2275"/>
                  </a:lnTo>
                  <a:lnTo>
                    <a:pt x="1" y="2535"/>
                  </a:lnTo>
                  <a:lnTo>
                    <a:pt x="1" y="2795"/>
                  </a:lnTo>
                  <a:lnTo>
                    <a:pt x="33" y="3055"/>
                  </a:lnTo>
                  <a:lnTo>
                    <a:pt x="98" y="3282"/>
                  </a:lnTo>
                  <a:lnTo>
                    <a:pt x="196" y="3510"/>
                  </a:lnTo>
                  <a:lnTo>
                    <a:pt x="293" y="3737"/>
                  </a:lnTo>
                  <a:lnTo>
                    <a:pt x="423" y="3965"/>
                  </a:lnTo>
                  <a:lnTo>
                    <a:pt x="586" y="4159"/>
                  </a:lnTo>
                  <a:lnTo>
                    <a:pt x="748" y="4322"/>
                  </a:lnTo>
                  <a:lnTo>
                    <a:pt x="910" y="4484"/>
                  </a:lnTo>
                  <a:lnTo>
                    <a:pt x="1105" y="4647"/>
                  </a:lnTo>
                  <a:lnTo>
                    <a:pt x="1333" y="4744"/>
                  </a:lnTo>
                  <a:lnTo>
                    <a:pt x="1528" y="4874"/>
                  </a:lnTo>
                  <a:lnTo>
                    <a:pt x="1755" y="4939"/>
                  </a:lnTo>
                  <a:lnTo>
                    <a:pt x="2015" y="5004"/>
                  </a:lnTo>
                  <a:lnTo>
                    <a:pt x="2275" y="5037"/>
                  </a:lnTo>
                  <a:lnTo>
                    <a:pt x="2535" y="5069"/>
                  </a:lnTo>
                  <a:lnTo>
                    <a:pt x="2795" y="5037"/>
                  </a:lnTo>
                  <a:lnTo>
                    <a:pt x="3022" y="5004"/>
                  </a:lnTo>
                  <a:lnTo>
                    <a:pt x="3282" y="4939"/>
                  </a:lnTo>
                  <a:lnTo>
                    <a:pt x="3510" y="4874"/>
                  </a:lnTo>
                  <a:lnTo>
                    <a:pt x="3737" y="4744"/>
                  </a:lnTo>
                  <a:lnTo>
                    <a:pt x="3932" y="4647"/>
                  </a:lnTo>
                  <a:lnTo>
                    <a:pt x="4127" y="4484"/>
                  </a:lnTo>
                  <a:lnTo>
                    <a:pt x="4322" y="4322"/>
                  </a:lnTo>
                  <a:lnTo>
                    <a:pt x="4484" y="4159"/>
                  </a:lnTo>
                  <a:lnTo>
                    <a:pt x="4614" y="3965"/>
                  </a:lnTo>
                  <a:lnTo>
                    <a:pt x="4744" y="3737"/>
                  </a:lnTo>
                  <a:lnTo>
                    <a:pt x="4842" y="3510"/>
                  </a:lnTo>
                  <a:lnTo>
                    <a:pt x="4939" y="3282"/>
                  </a:lnTo>
                  <a:lnTo>
                    <a:pt x="5004" y="3055"/>
                  </a:lnTo>
                  <a:lnTo>
                    <a:pt x="5037" y="2795"/>
                  </a:lnTo>
                  <a:lnTo>
                    <a:pt x="5037" y="2535"/>
                  </a:lnTo>
                  <a:lnTo>
                    <a:pt x="5037" y="2275"/>
                  </a:lnTo>
                  <a:lnTo>
                    <a:pt x="5004" y="2015"/>
                  </a:lnTo>
                  <a:lnTo>
                    <a:pt x="4939" y="1788"/>
                  </a:lnTo>
                  <a:lnTo>
                    <a:pt x="4842" y="1560"/>
                  </a:lnTo>
                  <a:lnTo>
                    <a:pt x="4744" y="1333"/>
                  </a:lnTo>
                  <a:lnTo>
                    <a:pt x="4614" y="1138"/>
                  </a:lnTo>
                  <a:lnTo>
                    <a:pt x="4484" y="943"/>
                  </a:lnTo>
                  <a:lnTo>
                    <a:pt x="4322" y="748"/>
                  </a:lnTo>
                  <a:lnTo>
                    <a:pt x="4127" y="586"/>
                  </a:lnTo>
                  <a:lnTo>
                    <a:pt x="3932" y="456"/>
                  </a:lnTo>
                  <a:lnTo>
                    <a:pt x="3737" y="326"/>
                  </a:lnTo>
                  <a:lnTo>
                    <a:pt x="3510" y="228"/>
                  </a:lnTo>
                  <a:lnTo>
                    <a:pt x="3282" y="131"/>
                  </a:lnTo>
                  <a:lnTo>
                    <a:pt x="3022" y="66"/>
                  </a:lnTo>
                  <a:lnTo>
                    <a:pt x="2795" y="33"/>
                  </a:lnTo>
                  <a:lnTo>
                    <a:pt x="253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588218" y="29391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545930" y="3112778"/>
              <a:ext cx="978204" cy="1332887"/>
            </a:xfrm>
            <a:custGeom>
              <a:rect b="b" l="l" r="r" t="t"/>
              <a:pathLst>
                <a:path extrusionOk="0" h="41394" w="30379">
                  <a:moveTo>
                    <a:pt x="29631" y="1"/>
                  </a:moveTo>
                  <a:lnTo>
                    <a:pt x="29501" y="33"/>
                  </a:lnTo>
                  <a:lnTo>
                    <a:pt x="29371" y="98"/>
                  </a:lnTo>
                  <a:lnTo>
                    <a:pt x="29274" y="163"/>
                  </a:lnTo>
                  <a:lnTo>
                    <a:pt x="29209" y="261"/>
                  </a:lnTo>
                  <a:lnTo>
                    <a:pt x="130" y="40354"/>
                  </a:lnTo>
                  <a:lnTo>
                    <a:pt x="65" y="40483"/>
                  </a:lnTo>
                  <a:lnTo>
                    <a:pt x="33" y="40581"/>
                  </a:lnTo>
                  <a:lnTo>
                    <a:pt x="0" y="40711"/>
                  </a:lnTo>
                  <a:lnTo>
                    <a:pt x="0" y="40841"/>
                  </a:lnTo>
                  <a:lnTo>
                    <a:pt x="33" y="40971"/>
                  </a:lnTo>
                  <a:lnTo>
                    <a:pt x="98" y="41068"/>
                  </a:lnTo>
                  <a:lnTo>
                    <a:pt x="163" y="41198"/>
                  </a:lnTo>
                  <a:lnTo>
                    <a:pt x="293" y="41263"/>
                  </a:lnTo>
                  <a:lnTo>
                    <a:pt x="390" y="41328"/>
                  </a:lnTo>
                  <a:lnTo>
                    <a:pt x="520" y="41393"/>
                  </a:lnTo>
                  <a:lnTo>
                    <a:pt x="780" y="41393"/>
                  </a:lnTo>
                  <a:lnTo>
                    <a:pt x="877" y="41361"/>
                  </a:lnTo>
                  <a:lnTo>
                    <a:pt x="1007" y="41296"/>
                  </a:lnTo>
                  <a:lnTo>
                    <a:pt x="1105" y="41231"/>
                  </a:lnTo>
                  <a:lnTo>
                    <a:pt x="1202" y="41133"/>
                  </a:lnTo>
                  <a:lnTo>
                    <a:pt x="30248" y="1041"/>
                  </a:lnTo>
                  <a:lnTo>
                    <a:pt x="30313" y="911"/>
                  </a:lnTo>
                  <a:lnTo>
                    <a:pt x="30378" y="781"/>
                  </a:lnTo>
                  <a:lnTo>
                    <a:pt x="30378" y="683"/>
                  </a:lnTo>
                  <a:lnTo>
                    <a:pt x="30378" y="553"/>
                  </a:lnTo>
                  <a:lnTo>
                    <a:pt x="30346" y="423"/>
                  </a:lnTo>
                  <a:lnTo>
                    <a:pt x="30281" y="293"/>
                  </a:lnTo>
                  <a:lnTo>
                    <a:pt x="30216" y="196"/>
                  </a:lnTo>
                  <a:lnTo>
                    <a:pt x="30119" y="131"/>
                  </a:lnTo>
                  <a:lnTo>
                    <a:pt x="29989" y="33"/>
                  </a:lnTo>
                  <a:lnTo>
                    <a:pt x="29891"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035531" y="3779221"/>
              <a:ext cx="303421" cy="390232"/>
            </a:xfrm>
            <a:custGeom>
              <a:rect b="b" l="l" r="r" t="t"/>
              <a:pathLst>
                <a:path extrusionOk="0" h="12119" w="9423">
                  <a:moveTo>
                    <a:pt x="8058" y="0"/>
                  </a:moveTo>
                  <a:lnTo>
                    <a:pt x="7863" y="65"/>
                  </a:lnTo>
                  <a:lnTo>
                    <a:pt x="7636" y="163"/>
                  </a:lnTo>
                  <a:lnTo>
                    <a:pt x="7473" y="292"/>
                  </a:lnTo>
                  <a:lnTo>
                    <a:pt x="7311" y="487"/>
                  </a:lnTo>
                  <a:lnTo>
                    <a:pt x="228" y="10267"/>
                  </a:lnTo>
                  <a:lnTo>
                    <a:pt x="98" y="10462"/>
                  </a:lnTo>
                  <a:lnTo>
                    <a:pt x="33" y="10689"/>
                  </a:lnTo>
                  <a:lnTo>
                    <a:pt x="1" y="10917"/>
                  </a:lnTo>
                  <a:lnTo>
                    <a:pt x="1" y="11144"/>
                  </a:lnTo>
                  <a:lnTo>
                    <a:pt x="66" y="11339"/>
                  </a:lnTo>
                  <a:lnTo>
                    <a:pt x="163" y="11567"/>
                  </a:lnTo>
                  <a:lnTo>
                    <a:pt x="293" y="11729"/>
                  </a:lnTo>
                  <a:lnTo>
                    <a:pt x="488" y="11891"/>
                  </a:lnTo>
                  <a:lnTo>
                    <a:pt x="683" y="12021"/>
                  </a:lnTo>
                  <a:lnTo>
                    <a:pt x="910" y="12086"/>
                  </a:lnTo>
                  <a:lnTo>
                    <a:pt x="1138" y="12119"/>
                  </a:lnTo>
                  <a:lnTo>
                    <a:pt x="1333" y="12119"/>
                  </a:lnTo>
                  <a:lnTo>
                    <a:pt x="1560" y="12054"/>
                  </a:lnTo>
                  <a:lnTo>
                    <a:pt x="1755" y="11956"/>
                  </a:lnTo>
                  <a:lnTo>
                    <a:pt x="1950" y="11826"/>
                  </a:lnTo>
                  <a:lnTo>
                    <a:pt x="2112" y="11631"/>
                  </a:lnTo>
                  <a:lnTo>
                    <a:pt x="9195" y="1852"/>
                  </a:lnTo>
                  <a:lnTo>
                    <a:pt x="9325" y="1657"/>
                  </a:lnTo>
                  <a:lnTo>
                    <a:pt x="9390" y="1430"/>
                  </a:lnTo>
                  <a:lnTo>
                    <a:pt x="9423" y="1202"/>
                  </a:lnTo>
                  <a:lnTo>
                    <a:pt x="9423" y="975"/>
                  </a:lnTo>
                  <a:lnTo>
                    <a:pt x="9358" y="780"/>
                  </a:lnTo>
                  <a:lnTo>
                    <a:pt x="9260" y="552"/>
                  </a:lnTo>
                  <a:lnTo>
                    <a:pt x="9130" y="390"/>
                  </a:lnTo>
                  <a:lnTo>
                    <a:pt x="8935" y="228"/>
                  </a:lnTo>
                  <a:lnTo>
                    <a:pt x="8740" y="98"/>
                  </a:lnTo>
                  <a:lnTo>
                    <a:pt x="8513" y="33"/>
                  </a:lnTo>
                  <a:lnTo>
                    <a:pt x="828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584930" y="3940318"/>
              <a:ext cx="68039" cy="68039"/>
            </a:xfrm>
            <a:custGeom>
              <a:rect b="b" l="l" r="r" t="t"/>
              <a:pathLst>
                <a:path extrusionOk="0" h="2113" w="2113">
                  <a:moveTo>
                    <a:pt x="845" y="1"/>
                  </a:moveTo>
                  <a:lnTo>
                    <a:pt x="650" y="66"/>
                  </a:lnTo>
                  <a:lnTo>
                    <a:pt x="455" y="163"/>
                  </a:lnTo>
                  <a:lnTo>
                    <a:pt x="293" y="293"/>
                  </a:lnTo>
                  <a:lnTo>
                    <a:pt x="163" y="455"/>
                  </a:lnTo>
                  <a:lnTo>
                    <a:pt x="65" y="650"/>
                  </a:lnTo>
                  <a:lnTo>
                    <a:pt x="33" y="845"/>
                  </a:lnTo>
                  <a:lnTo>
                    <a:pt x="0" y="1040"/>
                  </a:lnTo>
                  <a:lnTo>
                    <a:pt x="33" y="1268"/>
                  </a:lnTo>
                  <a:lnTo>
                    <a:pt x="65" y="1463"/>
                  </a:lnTo>
                  <a:lnTo>
                    <a:pt x="163" y="1658"/>
                  </a:lnTo>
                  <a:lnTo>
                    <a:pt x="293" y="1820"/>
                  </a:lnTo>
                  <a:lnTo>
                    <a:pt x="455" y="1950"/>
                  </a:lnTo>
                  <a:lnTo>
                    <a:pt x="650" y="2047"/>
                  </a:lnTo>
                  <a:lnTo>
                    <a:pt x="845" y="2112"/>
                  </a:lnTo>
                  <a:lnTo>
                    <a:pt x="1267" y="2112"/>
                  </a:lnTo>
                  <a:lnTo>
                    <a:pt x="1462" y="2047"/>
                  </a:lnTo>
                  <a:lnTo>
                    <a:pt x="1657" y="1950"/>
                  </a:lnTo>
                  <a:lnTo>
                    <a:pt x="1820" y="1820"/>
                  </a:lnTo>
                  <a:lnTo>
                    <a:pt x="1950" y="1658"/>
                  </a:lnTo>
                  <a:lnTo>
                    <a:pt x="2047" y="1463"/>
                  </a:lnTo>
                  <a:lnTo>
                    <a:pt x="2112" y="1268"/>
                  </a:lnTo>
                  <a:lnTo>
                    <a:pt x="2112" y="1040"/>
                  </a:lnTo>
                  <a:lnTo>
                    <a:pt x="2112" y="845"/>
                  </a:lnTo>
                  <a:lnTo>
                    <a:pt x="2047" y="650"/>
                  </a:lnTo>
                  <a:lnTo>
                    <a:pt x="1950" y="455"/>
                  </a:lnTo>
                  <a:lnTo>
                    <a:pt x="1820" y="293"/>
                  </a:lnTo>
                  <a:lnTo>
                    <a:pt x="1657" y="163"/>
                  </a:lnTo>
                  <a:lnTo>
                    <a:pt x="1462" y="66"/>
                  </a:lnTo>
                  <a:lnTo>
                    <a:pt x="1267" y="1"/>
                  </a:lnTo>
                  <a:close/>
                </a:path>
              </a:pathLst>
            </a:custGeom>
            <a:solidFill>
              <a:srgbClr val="5C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094267" y="3970674"/>
              <a:ext cx="303421" cy="390264"/>
            </a:xfrm>
            <a:custGeom>
              <a:rect b="b" l="l" r="r" t="t"/>
              <a:pathLst>
                <a:path extrusionOk="0" h="12120" w="9423">
                  <a:moveTo>
                    <a:pt x="8285" y="1"/>
                  </a:moveTo>
                  <a:lnTo>
                    <a:pt x="8058" y="33"/>
                  </a:lnTo>
                  <a:lnTo>
                    <a:pt x="7831" y="98"/>
                  </a:lnTo>
                  <a:lnTo>
                    <a:pt x="7636" y="196"/>
                  </a:lnTo>
                  <a:lnTo>
                    <a:pt x="7441" y="326"/>
                  </a:lnTo>
                  <a:lnTo>
                    <a:pt x="7311" y="488"/>
                  </a:lnTo>
                  <a:lnTo>
                    <a:pt x="195" y="10267"/>
                  </a:lnTo>
                  <a:lnTo>
                    <a:pt x="98" y="10495"/>
                  </a:lnTo>
                  <a:lnTo>
                    <a:pt x="1" y="10690"/>
                  </a:lnTo>
                  <a:lnTo>
                    <a:pt x="1" y="10917"/>
                  </a:lnTo>
                  <a:lnTo>
                    <a:pt x="1" y="11145"/>
                  </a:lnTo>
                  <a:lnTo>
                    <a:pt x="65" y="11372"/>
                  </a:lnTo>
                  <a:lnTo>
                    <a:pt x="163" y="11567"/>
                  </a:lnTo>
                  <a:lnTo>
                    <a:pt x="293" y="11762"/>
                  </a:lnTo>
                  <a:lnTo>
                    <a:pt x="455" y="11924"/>
                  </a:lnTo>
                  <a:lnTo>
                    <a:pt x="683" y="12022"/>
                  </a:lnTo>
                  <a:lnTo>
                    <a:pt x="878" y="12119"/>
                  </a:lnTo>
                  <a:lnTo>
                    <a:pt x="1333" y="12119"/>
                  </a:lnTo>
                  <a:lnTo>
                    <a:pt x="1560" y="12054"/>
                  </a:lnTo>
                  <a:lnTo>
                    <a:pt x="1755" y="11957"/>
                  </a:lnTo>
                  <a:lnTo>
                    <a:pt x="1950" y="11827"/>
                  </a:lnTo>
                  <a:lnTo>
                    <a:pt x="2112" y="11665"/>
                  </a:lnTo>
                  <a:lnTo>
                    <a:pt x="9195" y="1885"/>
                  </a:lnTo>
                  <a:lnTo>
                    <a:pt x="9325" y="1658"/>
                  </a:lnTo>
                  <a:lnTo>
                    <a:pt x="9390" y="1463"/>
                  </a:lnTo>
                  <a:lnTo>
                    <a:pt x="9423" y="1235"/>
                  </a:lnTo>
                  <a:lnTo>
                    <a:pt x="9390" y="1008"/>
                  </a:lnTo>
                  <a:lnTo>
                    <a:pt x="9358" y="780"/>
                  </a:lnTo>
                  <a:lnTo>
                    <a:pt x="9260" y="585"/>
                  </a:lnTo>
                  <a:lnTo>
                    <a:pt x="9098" y="391"/>
                  </a:lnTo>
                  <a:lnTo>
                    <a:pt x="8935" y="228"/>
                  </a:lnTo>
                  <a:lnTo>
                    <a:pt x="8740" y="131"/>
                  </a:lnTo>
                  <a:lnTo>
                    <a:pt x="8513" y="33"/>
                  </a:lnTo>
                  <a:lnTo>
                    <a:pt x="828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796697" y="4031347"/>
              <a:ext cx="1282655" cy="1109998"/>
            </a:xfrm>
            <a:custGeom>
              <a:rect b="b" l="l" r="r" t="t"/>
              <a:pathLst>
                <a:path extrusionOk="0" h="34472" w="39834">
                  <a:moveTo>
                    <a:pt x="19917" y="0"/>
                  </a:moveTo>
                  <a:lnTo>
                    <a:pt x="1" y="34472"/>
                  </a:lnTo>
                  <a:lnTo>
                    <a:pt x="39834" y="34472"/>
                  </a:lnTo>
                  <a:lnTo>
                    <a:pt x="19917"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
          <p:cNvSpPr txBox="1"/>
          <p:nvPr>
            <p:ph type="ctrTitle"/>
          </p:nvPr>
        </p:nvSpPr>
        <p:spPr>
          <a:xfrm>
            <a:off x="2535349" y="1664625"/>
            <a:ext cx="4073400" cy="133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
          <p:cNvSpPr txBox="1"/>
          <p:nvPr>
            <p:ph idx="1" type="subTitle"/>
          </p:nvPr>
        </p:nvSpPr>
        <p:spPr>
          <a:xfrm>
            <a:off x="2564899" y="3231213"/>
            <a:ext cx="4014300" cy="21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8" name="Google Shape;128;p2"/>
          <p:cNvGrpSpPr/>
          <p:nvPr/>
        </p:nvGrpSpPr>
        <p:grpSpPr>
          <a:xfrm>
            <a:off x="2057599" y="1058101"/>
            <a:ext cx="5028900" cy="3027300"/>
            <a:chOff x="2057599" y="1058076"/>
            <a:chExt cx="5028900" cy="3027300"/>
          </a:xfrm>
        </p:grpSpPr>
        <p:sp>
          <p:nvSpPr>
            <p:cNvPr id="129" name="Google Shape;129;p2"/>
            <p:cNvSpPr/>
            <p:nvPr/>
          </p:nvSpPr>
          <p:spPr>
            <a:xfrm>
              <a:off x="2057599" y="1058076"/>
              <a:ext cx="5028900" cy="3027300"/>
            </a:xfrm>
            <a:prstGeom prst="roundRect">
              <a:avLst>
                <a:gd fmla="val 16667" name="adj"/>
              </a:avLst>
            </a:prstGeom>
            <a:solidFill>
              <a:srgbClr val="FFFFFF"/>
            </a:solidFill>
            <a:ln>
              <a:noFill/>
            </a:ln>
            <a:effectLst>
              <a:outerShdw rotWithShape="0" algn="bl" dir="3000000" dist="7620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216899" y="1220376"/>
              <a:ext cx="4710300" cy="2702700"/>
            </a:xfrm>
            <a:prstGeom prst="roundRect">
              <a:avLst>
                <a:gd fmla="val 16667" name="adj"/>
              </a:avLst>
            </a:prstGeom>
            <a:noFill/>
            <a:ln cap="flat" cmpd="sng" w="19050">
              <a:solidFill>
                <a:srgbClr val="59C3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8" name="Shape 578"/>
        <p:cNvGrpSpPr/>
        <p:nvPr/>
      </p:nvGrpSpPr>
      <p:grpSpPr>
        <a:xfrm>
          <a:off x="0" y="0"/>
          <a:ext cx="0" cy="0"/>
          <a:chOff x="0" y="0"/>
          <a:chExt cx="0" cy="0"/>
        </a:xfrm>
      </p:grpSpPr>
      <p:sp>
        <p:nvSpPr>
          <p:cNvPr id="579" name="Google Shape;579;p11"/>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11"/>
          <p:cNvGrpSpPr/>
          <p:nvPr/>
        </p:nvGrpSpPr>
        <p:grpSpPr>
          <a:xfrm>
            <a:off x="-1030203" y="-1059532"/>
            <a:ext cx="10519737" cy="6877754"/>
            <a:chOff x="-1030203" y="-1059532"/>
            <a:chExt cx="10519737" cy="6877754"/>
          </a:xfrm>
        </p:grpSpPr>
        <p:sp>
          <p:nvSpPr>
            <p:cNvPr id="581" name="Google Shape;581;p11"/>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4260494" y="503644"/>
              <a:ext cx="303421" cy="390232"/>
            </a:xfrm>
            <a:custGeom>
              <a:rect b="b" l="l" r="r" t="t"/>
              <a:pathLst>
                <a:path extrusionOk="0" h="12119" w="9423">
                  <a:moveTo>
                    <a:pt x="8285" y="0"/>
                  </a:moveTo>
                  <a:lnTo>
                    <a:pt x="8058" y="32"/>
                  </a:lnTo>
                  <a:lnTo>
                    <a:pt x="7863" y="97"/>
                  </a:lnTo>
                  <a:lnTo>
                    <a:pt x="7635" y="195"/>
                  </a:lnTo>
                  <a:lnTo>
                    <a:pt x="7473" y="325"/>
                  </a:lnTo>
                  <a:lnTo>
                    <a:pt x="7310" y="487"/>
                  </a:lnTo>
                  <a:lnTo>
                    <a:pt x="228" y="10267"/>
                  </a:lnTo>
                  <a:lnTo>
                    <a:pt x="98" y="10494"/>
                  </a:lnTo>
                  <a:lnTo>
                    <a:pt x="33" y="10689"/>
                  </a:lnTo>
                  <a:lnTo>
                    <a:pt x="0" y="10917"/>
                  </a:lnTo>
                  <a:lnTo>
                    <a:pt x="0" y="11144"/>
                  </a:lnTo>
                  <a:lnTo>
                    <a:pt x="65" y="11371"/>
                  </a:lnTo>
                  <a:lnTo>
                    <a:pt x="163" y="11566"/>
                  </a:lnTo>
                  <a:lnTo>
                    <a:pt x="293" y="11761"/>
                  </a:lnTo>
                  <a:lnTo>
                    <a:pt x="488" y="11924"/>
                  </a:lnTo>
                  <a:lnTo>
                    <a:pt x="683" y="12021"/>
                  </a:lnTo>
                  <a:lnTo>
                    <a:pt x="910" y="12119"/>
                  </a:lnTo>
                  <a:lnTo>
                    <a:pt x="1332" y="12119"/>
                  </a:lnTo>
                  <a:lnTo>
                    <a:pt x="1560" y="12054"/>
                  </a:lnTo>
                  <a:lnTo>
                    <a:pt x="1755" y="11956"/>
                  </a:lnTo>
                  <a:lnTo>
                    <a:pt x="1950" y="11826"/>
                  </a:lnTo>
                  <a:lnTo>
                    <a:pt x="2112" y="11664"/>
                  </a:lnTo>
                  <a:lnTo>
                    <a:pt x="9195" y="1884"/>
                  </a:lnTo>
                  <a:lnTo>
                    <a:pt x="9325" y="1657"/>
                  </a:lnTo>
                  <a:lnTo>
                    <a:pt x="9390" y="1462"/>
                  </a:lnTo>
                  <a:lnTo>
                    <a:pt x="9422" y="1235"/>
                  </a:lnTo>
                  <a:lnTo>
                    <a:pt x="9422" y="1007"/>
                  </a:lnTo>
                  <a:lnTo>
                    <a:pt x="9357" y="780"/>
                  </a:lnTo>
                  <a:lnTo>
                    <a:pt x="9260" y="585"/>
                  </a:lnTo>
                  <a:lnTo>
                    <a:pt x="9130" y="390"/>
                  </a:lnTo>
                  <a:lnTo>
                    <a:pt x="8935" y="227"/>
                  </a:lnTo>
                  <a:lnTo>
                    <a:pt x="8740" y="130"/>
                  </a:lnTo>
                  <a:lnTo>
                    <a:pt x="8513" y="32"/>
                  </a:lnTo>
                  <a:lnTo>
                    <a:pt x="828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859808" y="728861"/>
              <a:ext cx="130796" cy="130829"/>
            </a:xfrm>
            <a:custGeom>
              <a:rect b="b" l="l" r="r" t="t"/>
              <a:pathLst>
                <a:path extrusionOk="0" h="4063" w="4062">
                  <a:moveTo>
                    <a:pt x="2047" y="1"/>
                  </a:moveTo>
                  <a:lnTo>
                    <a:pt x="1820" y="33"/>
                  </a:lnTo>
                  <a:lnTo>
                    <a:pt x="1625" y="66"/>
                  </a:lnTo>
                  <a:lnTo>
                    <a:pt x="1430" y="98"/>
                  </a:lnTo>
                  <a:lnTo>
                    <a:pt x="1235" y="163"/>
                  </a:lnTo>
                  <a:lnTo>
                    <a:pt x="910" y="358"/>
                  </a:lnTo>
                  <a:lnTo>
                    <a:pt x="585" y="618"/>
                  </a:lnTo>
                  <a:lnTo>
                    <a:pt x="357" y="911"/>
                  </a:lnTo>
                  <a:lnTo>
                    <a:pt x="163" y="1268"/>
                  </a:lnTo>
                  <a:lnTo>
                    <a:pt x="98" y="1431"/>
                  </a:lnTo>
                  <a:lnTo>
                    <a:pt x="33" y="1625"/>
                  </a:lnTo>
                  <a:lnTo>
                    <a:pt x="0" y="1853"/>
                  </a:lnTo>
                  <a:lnTo>
                    <a:pt x="0" y="2048"/>
                  </a:lnTo>
                  <a:lnTo>
                    <a:pt x="0" y="2243"/>
                  </a:lnTo>
                  <a:lnTo>
                    <a:pt x="33" y="2470"/>
                  </a:lnTo>
                  <a:lnTo>
                    <a:pt x="98" y="2665"/>
                  </a:lnTo>
                  <a:lnTo>
                    <a:pt x="163" y="2828"/>
                  </a:lnTo>
                  <a:lnTo>
                    <a:pt x="357" y="3185"/>
                  </a:lnTo>
                  <a:lnTo>
                    <a:pt x="585" y="3477"/>
                  </a:lnTo>
                  <a:lnTo>
                    <a:pt x="910" y="3737"/>
                  </a:lnTo>
                  <a:lnTo>
                    <a:pt x="1235" y="3932"/>
                  </a:lnTo>
                  <a:lnTo>
                    <a:pt x="1430" y="3997"/>
                  </a:lnTo>
                  <a:lnTo>
                    <a:pt x="1625" y="4030"/>
                  </a:lnTo>
                  <a:lnTo>
                    <a:pt x="1820" y="4062"/>
                  </a:lnTo>
                  <a:lnTo>
                    <a:pt x="2242" y="4062"/>
                  </a:lnTo>
                  <a:lnTo>
                    <a:pt x="2437" y="4030"/>
                  </a:lnTo>
                  <a:lnTo>
                    <a:pt x="2632" y="3997"/>
                  </a:lnTo>
                  <a:lnTo>
                    <a:pt x="2827" y="3932"/>
                  </a:lnTo>
                  <a:lnTo>
                    <a:pt x="3184" y="3737"/>
                  </a:lnTo>
                  <a:lnTo>
                    <a:pt x="3477" y="3477"/>
                  </a:lnTo>
                  <a:lnTo>
                    <a:pt x="3736" y="3185"/>
                  </a:lnTo>
                  <a:lnTo>
                    <a:pt x="3899" y="2828"/>
                  </a:lnTo>
                  <a:lnTo>
                    <a:pt x="3964" y="2665"/>
                  </a:lnTo>
                  <a:lnTo>
                    <a:pt x="4029" y="2470"/>
                  </a:lnTo>
                  <a:lnTo>
                    <a:pt x="4061" y="2243"/>
                  </a:lnTo>
                  <a:lnTo>
                    <a:pt x="4061" y="2048"/>
                  </a:lnTo>
                  <a:lnTo>
                    <a:pt x="4061" y="1853"/>
                  </a:lnTo>
                  <a:lnTo>
                    <a:pt x="4029" y="1625"/>
                  </a:lnTo>
                  <a:lnTo>
                    <a:pt x="3964" y="1431"/>
                  </a:lnTo>
                  <a:lnTo>
                    <a:pt x="3899" y="1268"/>
                  </a:lnTo>
                  <a:lnTo>
                    <a:pt x="3736" y="911"/>
                  </a:lnTo>
                  <a:lnTo>
                    <a:pt x="3477" y="618"/>
                  </a:lnTo>
                  <a:lnTo>
                    <a:pt x="3184" y="358"/>
                  </a:lnTo>
                  <a:lnTo>
                    <a:pt x="2827" y="163"/>
                  </a:lnTo>
                  <a:lnTo>
                    <a:pt x="2632" y="98"/>
                  </a:lnTo>
                  <a:lnTo>
                    <a:pt x="2437" y="66"/>
                  </a:lnTo>
                  <a:lnTo>
                    <a:pt x="2242" y="33"/>
                  </a:lnTo>
                  <a:lnTo>
                    <a:pt x="2047"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2456697" y="834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2571780" y="834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2686863" y="834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2800883" y="834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2915966" y="834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5439351"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0" y="1202"/>
                  </a:lnTo>
                  <a:lnTo>
                    <a:pt x="1268" y="1072"/>
                  </a:lnTo>
                  <a:lnTo>
                    <a:pt x="1333" y="975"/>
                  </a:lnTo>
                  <a:lnTo>
                    <a:pt x="1365" y="845"/>
                  </a:lnTo>
                  <a:lnTo>
                    <a:pt x="1398" y="683"/>
                  </a:lnTo>
                  <a:lnTo>
                    <a:pt x="1365" y="553"/>
                  </a:lnTo>
                  <a:lnTo>
                    <a:pt x="1333" y="423"/>
                  </a:lnTo>
                  <a:lnTo>
                    <a:pt x="1268" y="293"/>
                  </a:lnTo>
                  <a:lnTo>
                    <a:pt x="1170"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5536659" y="835272"/>
              <a:ext cx="45016" cy="45016"/>
            </a:xfrm>
            <a:custGeom>
              <a:rect b="b" l="l" r="r" t="t"/>
              <a:pathLst>
                <a:path extrusionOk="0" h="1398" w="1398">
                  <a:moveTo>
                    <a:pt x="553" y="0"/>
                  </a:moveTo>
                  <a:lnTo>
                    <a:pt x="423" y="65"/>
                  </a:lnTo>
                  <a:lnTo>
                    <a:pt x="293" y="130"/>
                  </a:lnTo>
                  <a:lnTo>
                    <a:pt x="195" y="195"/>
                  </a:lnTo>
                  <a:lnTo>
                    <a:pt x="98" y="293"/>
                  </a:lnTo>
                  <a:lnTo>
                    <a:pt x="33" y="423"/>
                  </a:lnTo>
                  <a:lnTo>
                    <a:pt x="0" y="553"/>
                  </a:lnTo>
                  <a:lnTo>
                    <a:pt x="0" y="683"/>
                  </a:lnTo>
                  <a:lnTo>
                    <a:pt x="0" y="845"/>
                  </a:lnTo>
                  <a:lnTo>
                    <a:pt x="33" y="975"/>
                  </a:lnTo>
                  <a:lnTo>
                    <a:pt x="98" y="1072"/>
                  </a:lnTo>
                  <a:lnTo>
                    <a:pt x="195" y="1202"/>
                  </a:lnTo>
                  <a:lnTo>
                    <a:pt x="293" y="1267"/>
                  </a:lnTo>
                  <a:lnTo>
                    <a:pt x="423" y="1332"/>
                  </a:lnTo>
                  <a:lnTo>
                    <a:pt x="553" y="1397"/>
                  </a:lnTo>
                  <a:lnTo>
                    <a:pt x="813" y="1397"/>
                  </a:lnTo>
                  <a:lnTo>
                    <a:pt x="943" y="1332"/>
                  </a:lnTo>
                  <a:lnTo>
                    <a:pt x="1072" y="1267"/>
                  </a:lnTo>
                  <a:lnTo>
                    <a:pt x="1170" y="1202"/>
                  </a:lnTo>
                  <a:lnTo>
                    <a:pt x="1267" y="1072"/>
                  </a:lnTo>
                  <a:lnTo>
                    <a:pt x="1332" y="975"/>
                  </a:lnTo>
                  <a:lnTo>
                    <a:pt x="1365" y="845"/>
                  </a:lnTo>
                  <a:lnTo>
                    <a:pt x="1397" y="683"/>
                  </a:lnTo>
                  <a:lnTo>
                    <a:pt x="1365" y="553"/>
                  </a:lnTo>
                  <a:lnTo>
                    <a:pt x="1332" y="423"/>
                  </a:lnTo>
                  <a:lnTo>
                    <a:pt x="1267" y="293"/>
                  </a:lnTo>
                  <a:lnTo>
                    <a:pt x="1170" y="195"/>
                  </a:lnTo>
                  <a:lnTo>
                    <a:pt x="1072"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5633936"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1" y="1202"/>
                  </a:lnTo>
                  <a:lnTo>
                    <a:pt x="1268" y="1072"/>
                  </a:lnTo>
                  <a:lnTo>
                    <a:pt x="1333" y="975"/>
                  </a:lnTo>
                  <a:lnTo>
                    <a:pt x="1365" y="845"/>
                  </a:lnTo>
                  <a:lnTo>
                    <a:pt x="1398" y="683"/>
                  </a:lnTo>
                  <a:lnTo>
                    <a:pt x="1365" y="553"/>
                  </a:lnTo>
                  <a:lnTo>
                    <a:pt x="1333" y="423"/>
                  </a:lnTo>
                  <a:lnTo>
                    <a:pt x="1268" y="293"/>
                  </a:lnTo>
                  <a:lnTo>
                    <a:pt x="1171"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6277226" y="868354"/>
              <a:ext cx="304451" cy="390264"/>
            </a:xfrm>
            <a:custGeom>
              <a:rect b="b" l="l" r="r" t="t"/>
              <a:pathLst>
                <a:path extrusionOk="0" h="12120" w="9455">
                  <a:moveTo>
                    <a:pt x="8318" y="1"/>
                  </a:moveTo>
                  <a:lnTo>
                    <a:pt x="8090" y="33"/>
                  </a:lnTo>
                  <a:lnTo>
                    <a:pt x="7863" y="98"/>
                  </a:lnTo>
                  <a:lnTo>
                    <a:pt x="7668" y="196"/>
                  </a:lnTo>
                  <a:lnTo>
                    <a:pt x="7473" y="326"/>
                  </a:lnTo>
                  <a:lnTo>
                    <a:pt x="7310" y="488"/>
                  </a:lnTo>
                  <a:lnTo>
                    <a:pt x="228" y="10268"/>
                  </a:lnTo>
                  <a:lnTo>
                    <a:pt x="130" y="10495"/>
                  </a:lnTo>
                  <a:lnTo>
                    <a:pt x="33" y="10690"/>
                  </a:lnTo>
                  <a:lnTo>
                    <a:pt x="0" y="10917"/>
                  </a:lnTo>
                  <a:lnTo>
                    <a:pt x="33" y="11145"/>
                  </a:lnTo>
                  <a:lnTo>
                    <a:pt x="98" y="11372"/>
                  </a:lnTo>
                  <a:lnTo>
                    <a:pt x="195" y="11567"/>
                  </a:lnTo>
                  <a:lnTo>
                    <a:pt x="325" y="11762"/>
                  </a:lnTo>
                  <a:lnTo>
                    <a:pt x="488" y="11925"/>
                  </a:lnTo>
                  <a:lnTo>
                    <a:pt x="715" y="12022"/>
                  </a:lnTo>
                  <a:lnTo>
                    <a:pt x="910" y="12119"/>
                  </a:lnTo>
                  <a:lnTo>
                    <a:pt x="1365" y="12119"/>
                  </a:lnTo>
                  <a:lnTo>
                    <a:pt x="1592" y="12054"/>
                  </a:lnTo>
                  <a:lnTo>
                    <a:pt x="1787" y="11957"/>
                  </a:lnTo>
                  <a:lnTo>
                    <a:pt x="1982" y="11827"/>
                  </a:lnTo>
                  <a:lnTo>
                    <a:pt x="2145" y="11665"/>
                  </a:lnTo>
                  <a:lnTo>
                    <a:pt x="9227" y="1885"/>
                  </a:lnTo>
                  <a:lnTo>
                    <a:pt x="9357" y="1658"/>
                  </a:lnTo>
                  <a:lnTo>
                    <a:pt x="9422" y="1463"/>
                  </a:lnTo>
                  <a:lnTo>
                    <a:pt x="9455" y="1235"/>
                  </a:lnTo>
                  <a:lnTo>
                    <a:pt x="9422" y="1008"/>
                  </a:lnTo>
                  <a:lnTo>
                    <a:pt x="9390" y="780"/>
                  </a:lnTo>
                  <a:lnTo>
                    <a:pt x="9292" y="586"/>
                  </a:lnTo>
                  <a:lnTo>
                    <a:pt x="9130" y="391"/>
                  </a:lnTo>
                  <a:lnTo>
                    <a:pt x="8967" y="228"/>
                  </a:lnTo>
                  <a:lnTo>
                    <a:pt x="8773" y="131"/>
                  </a:lnTo>
                  <a:lnTo>
                    <a:pt x="8545" y="33"/>
                  </a:lnTo>
                  <a:lnTo>
                    <a:pt x="8318"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2456697" y="931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571780" y="931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2686863" y="931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2800883" y="931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915966" y="931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2456697" y="1028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2571780" y="1028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686863" y="1028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2800883" y="1028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915966" y="1028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456697" y="1126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571780" y="1126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686863" y="1126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800883" y="1126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915966" y="1126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456697" y="1223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571780" y="1223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686863" y="1223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2800883" y="1223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915966" y="1223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456697" y="1320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2571780" y="1320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2686863" y="1320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2800883" y="1320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2915966" y="1320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7352853" y="1586433"/>
              <a:ext cx="162191" cy="162191"/>
            </a:xfrm>
            <a:custGeom>
              <a:rect b="b" l="l" r="r" t="t"/>
              <a:pathLst>
                <a:path extrusionOk="0" fill="none" h="5037" w="5037">
                  <a:moveTo>
                    <a:pt x="5037" y="2502"/>
                  </a:moveTo>
                  <a:lnTo>
                    <a:pt x="5037" y="2502"/>
                  </a:lnTo>
                  <a:lnTo>
                    <a:pt x="5037" y="2762"/>
                  </a:lnTo>
                  <a:lnTo>
                    <a:pt x="4972" y="3022"/>
                  </a:lnTo>
                  <a:lnTo>
                    <a:pt x="4907" y="3282"/>
                  </a:lnTo>
                  <a:lnTo>
                    <a:pt x="4842" y="3509"/>
                  </a:lnTo>
                  <a:lnTo>
                    <a:pt x="4744" y="3704"/>
                  </a:lnTo>
                  <a:lnTo>
                    <a:pt x="4614" y="3931"/>
                  </a:lnTo>
                  <a:lnTo>
                    <a:pt x="4452" y="4126"/>
                  </a:lnTo>
                  <a:lnTo>
                    <a:pt x="4289" y="4289"/>
                  </a:lnTo>
                  <a:lnTo>
                    <a:pt x="4127" y="4451"/>
                  </a:lnTo>
                  <a:lnTo>
                    <a:pt x="3932" y="4614"/>
                  </a:lnTo>
                  <a:lnTo>
                    <a:pt x="3705" y="4744"/>
                  </a:lnTo>
                  <a:lnTo>
                    <a:pt x="3477" y="4841"/>
                  </a:lnTo>
                  <a:lnTo>
                    <a:pt x="3250" y="4939"/>
                  </a:lnTo>
                  <a:lnTo>
                    <a:pt x="3022" y="5004"/>
                  </a:lnTo>
                  <a:lnTo>
                    <a:pt x="2762" y="5036"/>
                  </a:lnTo>
                  <a:lnTo>
                    <a:pt x="2502" y="5036"/>
                  </a:lnTo>
                  <a:lnTo>
                    <a:pt x="2502" y="5036"/>
                  </a:lnTo>
                  <a:lnTo>
                    <a:pt x="2243" y="5036"/>
                  </a:lnTo>
                  <a:lnTo>
                    <a:pt x="2015" y="5004"/>
                  </a:lnTo>
                  <a:lnTo>
                    <a:pt x="1755" y="4939"/>
                  </a:lnTo>
                  <a:lnTo>
                    <a:pt x="1528" y="4841"/>
                  </a:lnTo>
                  <a:lnTo>
                    <a:pt x="1300" y="4744"/>
                  </a:lnTo>
                  <a:lnTo>
                    <a:pt x="1105" y="4614"/>
                  </a:lnTo>
                  <a:lnTo>
                    <a:pt x="910" y="4451"/>
                  </a:lnTo>
                  <a:lnTo>
                    <a:pt x="716" y="4289"/>
                  </a:lnTo>
                  <a:lnTo>
                    <a:pt x="553" y="4126"/>
                  </a:lnTo>
                  <a:lnTo>
                    <a:pt x="423" y="3931"/>
                  </a:lnTo>
                  <a:lnTo>
                    <a:pt x="293" y="3704"/>
                  </a:lnTo>
                  <a:lnTo>
                    <a:pt x="196" y="3509"/>
                  </a:lnTo>
                  <a:lnTo>
                    <a:pt x="98" y="3282"/>
                  </a:lnTo>
                  <a:lnTo>
                    <a:pt x="33" y="3022"/>
                  </a:lnTo>
                  <a:lnTo>
                    <a:pt x="1" y="2762"/>
                  </a:lnTo>
                  <a:lnTo>
                    <a:pt x="1" y="2502"/>
                  </a:lnTo>
                  <a:lnTo>
                    <a:pt x="1" y="2502"/>
                  </a:lnTo>
                  <a:lnTo>
                    <a:pt x="1" y="2242"/>
                  </a:lnTo>
                  <a:lnTo>
                    <a:pt x="33" y="2014"/>
                  </a:lnTo>
                  <a:lnTo>
                    <a:pt x="98" y="1755"/>
                  </a:lnTo>
                  <a:lnTo>
                    <a:pt x="196" y="1527"/>
                  </a:lnTo>
                  <a:lnTo>
                    <a:pt x="293" y="1300"/>
                  </a:lnTo>
                  <a:lnTo>
                    <a:pt x="423" y="1105"/>
                  </a:lnTo>
                  <a:lnTo>
                    <a:pt x="553" y="910"/>
                  </a:lnTo>
                  <a:lnTo>
                    <a:pt x="716" y="747"/>
                  </a:lnTo>
                  <a:lnTo>
                    <a:pt x="910" y="552"/>
                  </a:lnTo>
                  <a:lnTo>
                    <a:pt x="1105" y="422"/>
                  </a:lnTo>
                  <a:lnTo>
                    <a:pt x="1300" y="293"/>
                  </a:lnTo>
                  <a:lnTo>
                    <a:pt x="1528" y="195"/>
                  </a:lnTo>
                  <a:lnTo>
                    <a:pt x="1755" y="98"/>
                  </a:lnTo>
                  <a:lnTo>
                    <a:pt x="2015" y="33"/>
                  </a:lnTo>
                  <a:lnTo>
                    <a:pt x="2243" y="0"/>
                  </a:lnTo>
                  <a:lnTo>
                    <a:pt x="2502" y="0"/>
                  </a:lnTo>
                  <a:lnTo>
                    <a:pt x="2502" y="0"/>
                  </a:lnTo>
                  <a:lnTo>
                    <a:pt x="2762" y="0"/>
                  </a:lnTo>
                  <a:lnTo>
                    <a:pt x="3022" y="33"/>
                  </a:lnTo>
                  <a:lnTo>
                    <a:pt x="3250" y="98"/>
                  </a:lnTo>
                  <a:lnTo>
                    <a:pt x="3477" y="195"/>
                  </a:lnTo>
                  <a:lnTo>
                    <a:pt x="3705" y="293"/>
                  </a:lnTo>
                  <a:lnTo>
                    <a:pt x="3932" y="422"/>
                  </a:lnTo>
                  <a:lnTo>
                    <a:pt x="4127" y="552"/>
                  </a:lnTo>
                  <a:lnTo>
                    <a:pt x="4289" y="747"/>
                  </a:lnTo>
                  <a:lnTo>
                    <a:pt x="4452" y="910"/>
                  </a:lnTo>
                  <a:lnTo>
                    <a:pt x="4614" y="1105"/>
                  </a:lnTo>
                  <a:lnTo>
                    <a:pt x="4744" y="1300"/>
                  </a:lnTo>
                  <a:lnTo>
                    <a:pt x="4842" y="1527"/>
                  </a:lnTo>
                  <a:lnTo>
                    <a:pt x="4907" y="1755"/>
                  </a:lnTo>
                  <a:lnTo>
                    <a:pt x="4972" y="2014"/>
                  </a:lnTo>
                  <a:lnTo>
                    <a:pt x="5037" y="2242"/>
                  </a:lnTo>
                  <a:lnTo>
                    <a:pt x="5037" y="2502"/>
                  </a:lnTo>
                  <a:lnTo>
                    <a:pt x="5037" y="2502"/>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7282778" y="1933742"/>
              <a:ext cx="162191" cy="163254"/>
            </a:xfrm>
            <a:custGeom>
              <a:rect b="b" l="l" r="r" t="t"/>
              <a:pathLst>
                <a:path extrusionOk="0" h="5070" w="5037">
                  <a:moveTo>
                    <a:pt x="2535" y="1"/>
                  </a:moveTo>
                  <a:lnTo>
                    <a:pt x="2275" y="33"/>
                  </a:lnTo>
                  <a:lnTo>
                    <a:pt x="2015" y="66"/>
                  </a:lnTo>
                  <a:lnTo>
                    <a:pt x="1755" y="131"/>
                  </a:lnTo>
                  <a:lnTo>
                    <a:pt x="1528" y="228"/>
                  </a:lnTo>
                  <a:lnTo>
                    <a:pt x="1333" y="326"/>
                  </a:lnTo>
                  <a:lnTo>
                    <a:pt x="1105" y="456"/>
                  </a:lnTo>
                  <a:lnTo>
                    <a:pt x="910" y="586"/>
                  </a:lnTo>
                  <a:lnTo>
                    <a:pt x="748" y="748"/>
                  </a:lnTo>
                  <a:lnTo>
                    <a:pt x="586" y="943"/>
                  </a:lnTo>
                  <a:lnTo>
                    <a:pt x="423" y="1138"/>
                  </a:lnTo>
                  <a:lnTo>
                    <a:pt x="293" y="1333"/>
                  </a:lnTo>
                  <a:lnTo>
                    <a:pt x="196" y="1560"/>
                  </a:lnTo>
                  <a:lnTo>
                    <a:pt x="98" y="1788"/>
                  </a:lnTo>
                  <a:lnTo>
                    <a:pt x="33" y="2015"/>
                  </a:lnTo>
                  <a:lnTo>
                    <a:pt x="1" y="2275"/>
                  </a:lnTo>
                  <a:lnTo>
                    <a:pt x="1" y="2535"/>
                  </a:lnTo>
                  <a:lnTo>
                    <a:pt x="1" y="2795"/>
                  </a:lnTo>
                  <a:lnTo>
                    <a:pt x="33" y="3055"/>
                  </a:lnTo>
                  <a:lnTo>
                    <a:pt x="98" y="3282"/>
                  </a:lnTo>
                  <a:lnTo>
                    <a:pt x="196" y="3510"/>
                  </a:lnTo>
                  <a:lnTo>
                    <a:pt x="293" y="3737"/>
                  </a:lnTo>
                  <a:lnTo>
                    <a:pt x="423" y="3965"/>
                  </a:lnTo>
                  <a:lnTo>
                    <a:pt x="586" y="4159"/>
                  </a:lnTo>
                  <a:lnTo>
                    <a:pt x="748" y="4322"/>
                  </a:lnTo>
                  <a:lnTo>
                    <a:pt x="910" y="4484"/>
                  </a:lnTo>
                  <a:lnTo>
                    <a:pt x="1105" y="4647"/>
                  </a:lnTo>
                  <a:lnTo>
                    <a:pt x="1333" y="4744"/>
                  </a:lnTo>
                  <a:lnTo>
                    <a:pt x="1528" y="4874"/>
                  </a:lnTo>
                  <a:lnTo>
                    <a:pt x="1755" y="4939"/>
                  </a:lnTo>
                  <a:lnTo>
                    <a:pt x="2015" y="5004"/>
                  </a:lnTo>
                  <a:lnTo>
                    <a:pt x="2275" y="5037"/>
                  </a:lnTo>
                  <a:lnTo>
                    <a:pt x="2535" y="5069"/>
                  </a:lnTo>
                  <a:lnTo>
                    <a:pt x="2795" y="5037"/>
                  </a:lnTo>
                  <a:lnTo>
                    <a:pt x="3022" y="5004"/>
                  </a:lnTo>
                  <a:lnTo>
                    <a:pt x="3282" y="4939"/>
                  </a:lnTo>
                  <a:lnTo>
                    <a:pt x="3510" y="4874"/>
                  </a:lnTo>
                  <a:lnTo>
                    <a:pt x="3737" y="4744"/>
                  </a:lnTo>
                  <a:lnTo>
                    <a:pt x="3932" y="4647"/>
                  </a:lnTo>
                  <a:lnTo>
                    <a:pt x="4127" y="4484"/>
                  </a:lnTo>
                  <a:lnTo>
                    <a:pt x="4322" y="4322"/>
                  </a:lnTo>
                  <a:lnTo>
                    <a:pt x="4484" y="4159"/>
                  </a:lnTo>
                  <a:lnTo>
                    <a:pt x="4614" y="3965"/>
                  </a:lnTo>
                  <a:lnTo>
                    <a:pt x="4744" y="3737"/>
                  </a:lnTo>
                  <a:lnTo>
                    <a:pt x="4842" y="3510"/>
                  </a:lnTo>
                  <a:lnTo>
                    <a:pt x="4939" y="3282"/>
                  </a:lnTo>
                  <a:lnTo>
                    <a:pt x="5004" y="3055"/>
                  </a:lnTo>
                  <a:lnTo>
                    <a:pt x="5037" y="2795"/>
                  </a:lnTo>
                  <a:lnTo>
                    <a:pt x="5037" y="2535"/>
                  </a:lnTo>
                  <a:lnTo>
                    <a:pt x="5037" y="2275"/>
                  </a:lnTo>
                  <a:lnTo>
                    <a:pt x="5004" y="2015"/>
                  </a:lnTo>
                  <a:lnTo>
                    <a:pt x="4939" y="1788"/>
                  </a:lnTo>
                  <a:lnTo>
                    <a:pt x="4842" y="1560"/>
                  </a:lnTo>
                  <a:lnTo>
                    <a:pt x="4744" y="1333"/>
                  </a:lnTo>
                  <a:lnTo>
                    <a:pt x="4614" y="1138"/>
                  </a:lnTo>
                  <a:lnTo>
                    <a:pt x="4484" y="943"/>
                  </a:lnTo>
                  <a:lnTo>
                    <a:pt x="4322" y="748"/>
                  </a:lnTo>
                  <a:lnTo>
                    <a:pt x="4127" y="586"/>
                  </a:lnTo>
                  <a:lnTo>
                    <a:pt x="3932" y="456"/>
                  </a:lnTo>
                  <a:lnTo>
                    <a:pt x="3737" y="326"/>
                  </a:lnTo>
                  <a:lnTo>
                    <a:pt x="3510" y="228"/>
                  </a:lnTo>
                  <a:lnTo>
                    <a:pt x="3282" y="131"/>
                  </a:lnTo>
                  <a:lnTo>
                    <a:pt x="3022" y="66"/>
                  </a:lnTo>
                  <a:lnTo>
                    <a:pt x="2795" y="33"/>
                  </a:lnTo>
                  <a:lnTo>
                    <a:pt x="253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7588218" y="29391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5930" y="3112778"/>
              <a:ext cx="978204" cy="1332887"/>
            </a:xfrm>
            <a:custGeom>
              <a:rect b="b" l="l" r="r" t="t"/>
              <a:pathLst>
                <a:path extrusionOk="0" h="41394" w="30379">
                  <a:moveTo>
                    <a:pt x="29631" y="1"/>
                  </a:moveTo>
                  <a:lnTo>
                    <a:pt x="29501" y="33"/>
                  </a:lnTo>
                  <a:lnTo>
                    <a:pt x="29371" y="98"/>
                  </a:lnTo>
                  <a:lnTo>
                    <a:pt x="29274" y="163"/>
                  </a:lnTo>
                  <a:lnTo>
                    <a:pt x="29209" y="261"/>
                  </a:lnTo>
                  <a:lnTo>
                    <a:pt x="130" y="40354"/>
                  </a:lnTo>
                  <a:lnTo>
                    <a:pt x="65" y="40483"/>
                  </a:lnTo>
                  <a:lnTo>
                    <a:pt x="33" y="40581"/>
                  </a:lnTo>
                  <a:lnTo>
                    <a:pt x="0" y="40711"/>
                  </a:lnTo>
                  <a:lnTo>
                    <a:pt x="0" y="40841"/>
                  </a:lnTo>
                  <a:lnTo>
                    <a:pt x="33" y="40971"/>
                  </a:lnTo>
                  <a:lnTo>
                    <a:pt x="98" y="41068"/>
                  </a:lnTo>
                  <a:lnTo>
                    <a:pt x="163" y="41198"/>
                  </a:lnTo>
                  <a:lnTo>
                    <a:pt x="293" y="41263"/>
                  </a:lnTo>
                  <a:lnTo>
                    <a:pt x="390" y="41328"/>
                  </a:lnTo>
                  <a:lnTo>
                    <a:pt x="520" y="41393"/>
                  </a:lnTo>
                  <a:lnTo>
                    <a:pt x="780" y="41393"/>
                  </a:lnTo>
                  <a:lnTo>
                    <a:pt x="877" y="41361"/>
                  </a:lnTo>
                  <a:lnTo>
                    <a:pt x="1007" y="41296"/>
                  </a:lnTo>
                  <a:lnTo>
                    <a:pt x="1105" y="41231"/>
                  </a:lnTo>
                  <a:lnTo>
                    <a:pt x="1202" y="41133"/>
                  </a:lnTo>
                  <a:lnTo>
                    <a:pt x="30248" y="1041"/>
                  </a:lnTo>
                  <a:lnTo>
                    <a:pt x="30313" y="911"/>
                  </a:lnTo>
                  <a:lnTo>
                    <a:pt x="30378" y="781"/>
                  </a:lnTo>
                  <a:lnTo>
                    <a:pt x="30378" y="683"/>
                  </a:lnTo>
                  <a:lnTo>
                    <a:pt x="30378" y="553"/>
                  </a:lnTo>
                  <a:lnTo>
                    <a:pt x="30346" y="423"/>
                  </a:lnTo>
                  <a:lnTo>
                    <a:pt x="30281" y="293"/>
                  </a:lnTo>
                  <a:lnTo>
                    <a:pt x="30216" y="196"/>
                  </a:lnTo>
                  <a:lnTo>
                    <a:pt x="30119" y="131"/>
                  </a:lnTo>
                  <a:lnTo>
                    <a:pt x="29989" y="33"/>
                  </a:lnTo>
                  <a:lnTo>
                    <a:pt x="29891"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5035531" y="3779221"/>
              <a:ext cx="303421" cy="390232"/>
            </a:xfrm>
            <a:custGeom>
              <a:rect b="b" l="l" r="r" t="t"/>
              <a:pathLst>
                <a:path extrusionOk="0" h="12119" w="9423">
                  <a:moveTo>
                    <a:pt x="8058" y="0"/>
                  </a:moveTo>
                  <a:lnTo>
                    <a:pt x="7863" y="65"/>
                  </a:lnTo>
                  <a:lnTo>
                    <a:pt x="7636" y="163"/>
                  </a:lnTo>
                  <a:lnTo>
                    <a:pt x="7473" y="292"/>
                  </a:lnTo>
                  <a:lnTo>
                    <a:pt x="7311" y="487"/>
                  </a:lnTo>
                  <a:lnTo>
                    <a:pt x="228" y="10267"/>
                  </a:lnTo>
                  <a:lnTo>
                    <a:pt x="98" y="10462"/>
                  </a:lnTo>
                  <a:lnTo>
                    <a:pt x="33" y="10689"/>
                  </a:lnTo>
                  <a:lnTo>
                    <a:pt x="1" y="10917"/>
                  </a:lnTo>
                  <a:lnTo>
                    <a:pt x="1" y="11144"/>
                  </a:lnTo>
                  <a:lnTo>
                    <a:pt x="66" y="11339"/>
                  </a:lnTo>
                  <a:lnTo>
                    <a:pt x="163" y="11567"/>
                  </a:lnTo>
                  <a:lnTo>
                    <a:pt x="293" y="11729"/>
                  </a:lnTo>
                  <a:lnTo>
                    <a:pt x="488" y="11891"/>
                  </a:lnTo>
                  <a:lnTo>
                    <a:pt x="683" y="12021"/>
                  </a:lnTo>
                  <a:lnTo>
                    <a:pt x="910" y="12086"/>
                  </a:lnTo>
                  <a:lnTo>
                    <a:pt x="1138" y="12119"/>
                  </a:lnTo>
                  <a:lnTo>
                    <a:pt x="1333" y="12119"/>
                  </a:lnTo>
                  <a:lnTo>
                    <a:pt x="1560" y="12054"/>
                  </a:lnTo>
                  <a:lnTo>
                    <a:pt x="1755" y="11956"/>
                  </a:lnTo>
                  <a:lnTo>
                    <a:pt x="1950" y="11826"/>
                  </a:lnTo>
                  <a:lnTo>
                    <a:pt x="2112" y="11631"/>
                  </a:lnTo>
                  <a:lnTo>
                    <a:pt x="9195" y="1852"/>
                  </a:lnTo>
                  <a:lnTo>
                    <a:pt x="9325" y="1657"/>
                  </a:lnTo>
                  <a:lnTo>
                    <a:pt x="9390" y="1430"/>
                  </a:lnTo>
                  <a:lnTo>
                    <a:pt x="9423" y="1202"/>
                  </a:lnTo>
                  <a:lnTo>
                    <a:pt x="9423" y="975"/>
                  </a:lnTo>
                  <a:lnTo>
                    <a:pt x="9358" y="780"/>
                  </a:lnTo>
                  <a:lnTo>
                    <a:pt x="9260" y="552"/>
                  </a:lnTo>
                  <a:lnTo>
                    <a:pt x="9130" y="390"/>
                  </a:lnTo>
                  <a:lnTo>
                    <a:pt x="8935" y="228"/>
                  </a:lnTo>
                  <a:lnTo>
                    <a:pt x="8740" y="98"/>
                  </a:lnTo>
                  <a:lnTo>
                    <a:pt x="8513" y="33"/>
                  </a:lnTo>
                  <a:lnTo>
                    <a:pt x="828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6584930" y="3940318"/>
              <a:ext cx="68039" cy="68039"/>
            </a:xfrm>
            <a:custGeom>
              <a:rect b="b" l="l" r="r" t="t"/>
              <a:pathLst>
                <a:path extrusionOk="0" h="2113" w="2113">
                  <a:moveTo>
                    <a:pt x="845" y="1"/>
                  </a:moveTo>
                  <a:lnTo>
                    <a:pt x="650" y="66"/>
                  </a:lnTo>
                  <a:lnTo>
                    <a:pt x="455" y="163"/>
                  </a:lnTo>
                  <a:lnTo>
                    <a:pt x="293" y="293"/>
                  </a:lnTo>
                  <a:lnTo>
                    <a:pt x="163" y="455"/>
                  </a:lnTo>
                  <a:lnTo>
                    <a:pt x="65" y="650"/>
                  </a:lnTo>
                  <a:lnTo>
                    <a:pt x="33" y="845"/>
                  </a:lnTo>
                  <a:lnTo>
                    <a:pt x="0" y="1040"/>
                  </a:lnTo>
                  <a:lnTo>
                    <a:pt x="33" y="1268"/>
                  </a:lnTo>
                  <a:lnTo>
                    <a:pt x="65" y="1463"/>
                  </a:lnTo>
                  <a:lnTo>
                    <a:pt x="163" y="1658"/>
                  </a:lnTo>
                  <a:lnTo>
                    <a:pt x="293" y="1820"/>
                  </a:lnTo>
                  <a:lnTo>
                    <a:pt x="455" y="1950"/>
                  </a:lnTo>
                  <a:lnTo>
                    <a:pt x="650" y="2047"/>
                  </a:lnTo>
                  <a:lnTo>
                    <a:pt x="845" y="2112"/>
                  </a:lnTo>
                  <a:lnTo>
                    <a:pt x="1267" y="2112"/>
                  </a:lnTo>
                  <a:lnTo>
                    <a:pt x="1462" y="2047"/>
                  </a:lnTo>
                  <a:lnTo>
                    <a:pt x="1657" y="1950"/>
                  </a:lnTo>
                  <a:lnTo>
                    <a:pt x="1820" y="1820"/>
                  </a:lnTo>
                  <a:lnTo>
                    <a:pt x="1950" y="1658"/>
                  </a:lnTo>
                  <a:lnTo>
                    <a:pt x="2047" y="1463"/>
                  </a:lnTo>
                  <a:lnTo>
                    <a:pt x="2112" y="1268"/>
                  </a:lnTo>
                  <a:lnTo>
                    <a:pt x="2112" y="1040"/>
                  </a:lnTo>
                  <a:lnTo>
                    <a:pt x="2112" y="845"/>
                  </a:lnTo>
                  <a:lnTo>
                    <a:pt x="2047" y="650"/>
                  </a:lnTo>
                  <a:lnTo>
                    <a:pt x="1950" y="455"/>
                  </a:lnTo>
                  <a:lnTo>
                    <a:pt x="1820" y="293"/>
                  </a:lnTo>
                  <a:lnTo>
                    <a:pt x="1657" y="163"/>
                  </a:lnTo>
                  <a:lnTo>
                    <a:pt x="1462" y="66"/>
                  </a:lnTo>
                  <a:lnTo>
                    <a:pt x="1267" y="1"/>
                  </a:lnTo>
                  <a:close/>
                </a:path>
              </a:pathLst>
            </a:custGeom>
            <a:solidFill>
              <a:srgbClr val="5C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094267" y="3970674"/>
              <a:ext cx="303421" cy="390264"/>
            </a:xfrm>
            <a:custGeom>
              <a:rect b="b" l="l" r="r" t="t"/>
              <a:pathLst>
                <a:path extrusionOk="0" h="12120" w="9423">
                  <a:moveTo>
                    <a:pt x="8285" y="1"/>
                  </a:moveTo>
                  <a:lnTo>
                    <a:pt x="8058" y="33"/>
                  </a:lnTo>
                  <a:lnTo>
                    <a:pt x="7831" y="98"/>
                  </a:lnTo>
                  <a:lnTo>
                    <a:pt x="7636" y="196"/>
                  </a:lnTo>
                  <a:lnTo>
                    <a:pt x="7441" y="326"/>
                  </a:lnTo>
                  <a:lnTo>
                    <a:pt x="7311" y="488"/>
                  </a:lnTo>
                  <a:lnTo>
                    <a:pt x="195" y="10267"/>
                  </a:lnTo>
                  <a:lnTo>
                    <a:pt x="98" y="10495"/>
                  </a:lnTo>
                  <a:lnTo>
                    <a:pt x="1" y="10690"/>
                  </a:lnTo>
                  <a:lnTo>
                    <a:pt x="1" y="10917"/>
                  </a:lnTo>
                  <a:lnTo>
                    <a:pt x="1" y="11145"/>
                  </a:lnTo>
                  <a:lnTo>
                    <a:pt x="65" y="11372"/>
                  </a:lnTo>
                  <a:lnTo>
                    <a:pt x="163" y="11567"/>
                  </a:lnTo>
                  <a:lnTo>
                    <a:pt x="293" y="11762"/>
                  </a:lnTo>
                  <a:lnTo>
                    <a:pt x="455" y="11924"/>
                  </a:lnTo>
                  <a:lnTo>
                    <a:pt x="683" y="12022"/>
                  </a:lnTo>
                  <a:lnTo>
                    <a:pt x="878" y="12119"/>
                  </a:lnTo>
                  <a:lnTo>
                    <a:pt x="1333" y="12119"/>
                  </a:lnTo>
                  <a:lnTo>
                    <a:pt x="1560" y="12054"/>
                  </a:lnTo>
                  <a:lnTo>
                    <a:pt x="1755" y="11957"/>
                  </a:lnTo>
                  <a:lnTo>
                    <a:pt x="1950" y="11827"/>
                  </a:lnTo>
                  <a:lnTo>
                    <a:pt x="2112" y="11665"/>
                  </a:lnTo>
                  <a:lnTo>
                    <a:pt x="9195" y="1885"/>
                  </a:lnTo>
                  <a:lnTo>
                    <a:pt x="9325" y="1658"/>
                  </a:lnTo>
                  <a:lnTo>
                    <a:pt x="9390" y="1463"/>
                  </a:lnTo>
                  <a:lnTo>
                    <a:pt x="9423" y="1235"/>
                  </a:lnTo>
                  <a:lnTo>
                    <a:pt x="9390" y="1008"/>
                  </a:lnTo>
                  <a:lnTo>
                    <a:pt x="9358" y="780"/>
                  </a:lnTo>
                  <a:lnTo>
                    <a:pt x="9260" y="585"/>
                  </a:lnTo>
                  <a:lnTo>
                    <a:pt x="9098" y="391"/>
                  </a:lnTo>
                  <a:lnTo>
                    <a:pt x="8935" y="228"/>
                  </a:lnTo>
                  <a:lnTo>
                    <a:pt x="8740" y="131"/>
                  </a:lnTo>
                  <a:lnTo>
                    <a:pt x="8513" y="33"/>
                  </a:lnTo>
                  <a:lnTo>
                    <a:pt x="828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2796697" y="4031347"/>
              <a:ext cx="1282655" cy="1109998"/>
            </a:xfrm>
            <a:custGeom>
              <a:rect b="b" l="l" r="r" t="t"/>
              <a:pathLst>
                <a:path extrusionOk="0" h="34472" w="39834">
                  <a:moveTo>
                    <a:pt x="19917" y="0"/>
                  </a:moveTo>
                  <a:lnTo>
                    <a:pt x="1" y="34472"/>
                  </a:lnTo>
                  <a:lnTo>
                    <a:pt x="39834" y="34472"/>
                  </a:lnTo>
                  <a:lnTo>
                    <a:pt x="19917"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11"/>
          <p:cNvSpPr txBox="1"/>
          <p:nvPr>
            <p:ph idx="1" type="subTitle"/>
          </p:nvPr>
        </p:nvSpPr>
        <p:spPr>
          <a:xfrm>
            <a:off x="1284000" y="3130125"/>
            <a:ext cx="65760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6" name="Google Shape;696;p11"/>
          <p:cNvSpPr txBox="1"/>
          <p:nvPr>
            <p:ph hasCustomPrompt="1" type="title"/>
          </p:nvPr>
        </p:nvSpPr>
        <p:spPr>
          <a:xfrm>
            <a:off x="713100" y="1928625"/>
            <a:ext cx="7717800" cy="7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97" name="Shape 697"/>
        <p:cNvGrpSpPr/>
        <p:nvPr/>
      </p:nvGrpSpPr>
      <p:grpSpPr>
        <a:xfrm>
          <a:off x="0" y="0"/>
          <a:ext cx="0" cy="0"/>
          <a:chOff x="0" y="0"/>
          <a:chExt cx="0" cy="0"/>
        </a:xfrm>
      </p:grpSpPr>
      <p:sp>
        <p:nvSpPr>
          <p:cNvPr id="698" name="Google Shape;69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9" name="Shape 699"/>
        <p:cNvGrpSpPr/>
        <p:nvPr/>
      </p:nvGrpSpPr>
      <p:grpSpPr>
        <a:xfrm>
          <a:off x="0" y="0"/>
          <a:ext cx="0" cy="0"/>
          <a:chOff x="0" y="0"/>
          <a:chExt cx="0" cy="0"/>
        </a:xfrm>
      </p:grpSpPr>
      <p:sp>
        <p:nvSpPr>
          <p:cNvPr id="700" name="Google Shape;700;p13"/>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txBox="1"/>
          <p:nvPr>
            <p:ph idx="1" type="subTitle"/>
          </p:nvPr>
        </p:nvSpPr>
        <p:spPr>
          <a:xfrm>
            <a:off x="1284675" y="2140188"/>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2" name="Google Shape;702;p13"/>
          <p:cNvSpPr txBox="1"/>
          <p:nvPr>
            <p:ph type="ctrTitle"/>
          </p:nvPr>
        </p:nvSpPr>
        <p:spPr>
          <a:xfrm>
            <a:off x="1882725" y="1851763"/>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03" name="Google Shape;703;p13"/>
          <p:cNvSpPr txBox="1"/>
          <p:nvPr>
            <p:ph hasCustomPrompt="1" idx="2" type="title"/>
          </p:nvPr>
        </p:nvSpPr>
        <p:spPr>
          <a:xfrm>
            <a:off x="2312925" y="12614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sp>
        <p:nvSpPr>
          <p:cNvPr id="704" name="Google Shape;704;p13"/>
          <p:cNvSpPr txBox="1"/>
          <p:nvPr>
            <p:ph idx="3"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5" name="Google Shape;705;p13"/>
          <p:cNvSpPr txBox="1"/>
          <p:nvPr>
            <p:ph idx="4" type="subTitle"/>
          </p:nvPr>
        </p:nvSpPr>
        <p:spPr>
          <a:xfrm>
            <a:off x="1284675" y="3923413"/>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6" name="Google Shape;706;p13"/>
          <p:cNvSpPr txBox="1"/>
          <p:nvPr>
            <p:ph idx="5" type="ctrTitle"/>
          </p:nvPr>
        </p:nvSpPr>
        <p:spPr>
          <a:xfrm>
            <a:off x="1882725" y="3634538"/>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07" name="Google Shape;707;p13"/>
          <p:cNvSpPr txBox="1"/>
          <p:nvPr>
            <p:ph hasCustomPrompt="1" idx="6" type="title"/>
          </p:nvPr>
        </p:nvSpPr>
        <p:spPr>
          <a:xfrm>
            <a:off x="2312925" y="30521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sp>
        <p:nvSpPr>
          <p:cNvPr id="708" name="Google Shape;708;p13"/>
          <p:cNvSpPr txBox="1"/>
          <p:nvPr>
            <p:ph idx="7" type="subTitle"/>
          </p:nvPr>
        </p:nvSpPr>
        <p:spPr>
          <a:xfrm>
            <a:off x="5285175" y="2140188"/>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9" name="Google Shape;709;p13"/>
          <p:cNvSpPr txBox="1"/>
          <p:nvPr>
            <p:ph idx="8" type="ctrTitle"/>
          </p:nvPr>
        </p:nvSpPr>
        <p:spPr>
          <a:xfrm>
            <a:off x="5883225" y="1851763"/>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10" name="Google Shape;710;p13"/>
          <p:cNvSpPr txBox="1"/>
          <p:nvPr>
            <p:ph hasCustomPrompt="1" idx="9" type="title"/>
          </p:nvPr>
        </p:nvSpPr>
        <p:spPr>
          <a:xfrm>
            <a:off x="6313425" y="12614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sp>
        <p:nvSpPr>
          <p:cNvPr id="711" name="Google Shape;711;p13"/>
          <p:cNvSpPr txBox="1"/>
          <p:nvPr>
            <p:ph idx="13" type="subTitle"/>
          </p:nvPr>
        </p:nvSpPr>
        <p:spPr>
          <a:xfrm>
            <a:off x="5285175" y="3923413"/>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12" name="Google Shape;712;p13"/>
          <p:cNvSpPr txBox="1"/>
          <p:nvPr>
            <p:ph idx="14" type="ctrTitle"/>
          </p:nvPr>
        </p:nvSpPr>
        <p:spPr>
          <a:xfrm>
            <a:off x="5883225" y="3634538"/>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13" name="Google Shape;713;p13"/>
          <p:cNvSpPr txBox="1"/>
          <p:nvPr>
            <p:ph hasCustomPrompt="1" idx="15" type="title"/>
          </p:nvPr>
        </p:nvSpPr>
        <p:spPr>
          <a:xfrm>
            <a:off x="6313425" y="30521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grpSp>
        <p:nvGrpSpPr>
          <p:cNvPr id="714" name="Google Shape;714;p13"/>
          <p:cNvGrpSpPr/>
          <p:nvPr/>
        </p:nvGrpSpPr>
        <p:grpSpPr>
          <a:xfrm>
            <a:off x="-315828" y="-649262"/>
            <a:ext cx="9693484" cy="6696084"/>
            <a:chOff x="-315828" y="-649262"/>
            <a:chExt cx="9693484" cy="6696084"/>
          </a:xfrm>
        </p:grpSpPr>
        <p:sp>
          <p:nvSpPr>
            <p:cNvPr id="715" name="Google Shape;715;p13"/>
            <p:cNvSpPr/>
            <p:nvPr/>
          </p:nvSpPr>
          <p:spPr>
            <a:xfrm flipH="1">
              <a:off x="-315828"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flipH="1">
              <a:off x="4638365" y="-105956"/>
              <a:ext cx="303421" cy="390232"/>
            </a:xfrm>
            <a:custGeom>
              <a:rect b="b" l="l" r="r" t="t"/>
              <a:pathLst>
                <a:path extrusionOk="0" h="12119" w="9423">
                  <a:moveTo>
                    <a:pt x="8285" y="0"/>
                  </a:moveTo>
                  <a:lnTo>
                    <a:pt x="8058" y="32"/>
                  </a:lnTo>
                  <a:lnTo>
                    <a:pt x="7863" y="97"/>
                  </a:lnTo>
                  <a:lnTo>
                    <a:pt x="7635" y="195"/>
                  </a:lnTo>
                  <a:lnTo>
                    <a:pt x="7473" y="325"/>
                  </a:lnTo>
                  <a:lnTo>
                    <a:pt x="7310" y="487"/>
                  </a:lnTo>
                  <a:lnTo>
                    <a:pt x="228" y="10267"/>
                  </a:lnTo>
                  <a:lnTo>
                    <a:pt x="98" y="10494"/>
                  </a:lnTo>
                  <a:lnTo>
                    <a:pt x="33" y="10689"/>
                  </a:lnTo>
                  <a:lnTo>
                    <a:pt x="0" y="10917"/>
                  </a:lnTo>
                  <a:lnTo>
                    <a:pt x="0" y="11144"/>
                  </a:lnTo>
                  <a:lnTo>
                    <a:pt x="65" y="11371"/>
                  </a:lnTo>
                  <a:lnTo>
                    <a:pt x="163" y="11566"/>
                  </a:lnTo>
                  <a:lnTo>
                    <a:pt x="293" y="11761"/>
                  </a:lnTo>
                  <a:lnTo>
                    <a:pt x="488" y="11924"/>
                  </a:lnTo>
                  <a:lnTo>
                    <a:pt x="683" y="12021"/>
                  </a:lnTo>
                  <a:lnTo>
                    <a:pt x="910" y="12119"/>
                  </a:lnTo>
                  <a:lnTo>
                    <a:pt x="1332" y="12119"/>
                  </a:lnTo>
                  <a:lnTo>
                    <a:pt x="1560" y="12054"/>
                  </a:lnTo>
                  <a:lnTo>
                    <a:pt x="1755" y="11956"/>
                  </a:lnTo>
                  <a:lnTo>
                    <a:pt x="1950" y="11826"/>
                  </a:lnTo>
                  <a:lnTo>
                    <a:pt x="2112" y="11664"/>
                  </a:lnTo>
                  <a:lnTo>
                    <a:pt x="9195" y="1884"/>
                  </a:lnTo>
                  <a:lnTo>
                    <a:pt x="9325" y="1657"/>
                  </a:lnTo>
                  <a:lnTo>
                    <a:pt x="9390" y="1462"/>
                  </a:lnTo>
                  <a:lnTo>
                    <a:pt x="9422" y="1235"/>
                  </a:lnTo>
                  <a:lnTo>
                    <a:pt x="9422" y="1007"/>
                  </a:lnTo>
                  <a:lnTo>
                    <a:pt x="9357" y="780"/>
                  </a:lnTo>
                  <a:lnTo>
                    <a:pt x="9260" y="585"/>
                  </a:lnTo>
                  <a:lnTo>
                    <a:pt x="9130" y="390"/>
                  </a:lnTo>
                  <a:lnTo>
                    <a:pt x="8935" y="227"/>
                  </a:lnTo>
                  <a:lnTo>
                    <a:pt x="8740" y="130"/>
                  </a:lnTo>
                  <a:lnTo>
                    <a:pt x="8513" y="32"/>
                  </a:lnTo>
                  <a:lnTo>
                    <a:pt x="8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flipH="1">
              <a:off x="1107324" y="-3991"/>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flipH="1">
              <a:off x="1222406" y="-3991"/>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flipH="1">
              <a:off x="1336427" y="-3991"/>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flipH="1">
              <a:off x="1451509" y="-3991"/>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flipH="1">
              <a:off x="1566592" y="-3991"/>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flipH="1">
              <a:off x="8506987" y="73750"/>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flipH="1">
              <a:off x="8637751" y="73750"/>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flipH="1">
              <a:off x="8769578" y="73750"/>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flipH="1">
              <a:off x="8900342" y="73750"/>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flipH="1">
              <a:off x="9032169" y="73750"/>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flipH="1">
              <a:off x="1107324" y="933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flipH="1">
              <a:off x="1222406" y="933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flipH="1">
              <a:off x="1336427" y="933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flipH="1">
              <a:off x="1451509" y="933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flipH="1">
              <a:off x="1566592" y="933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flipH="1">
              <a:off x="4211676" y="119261"/>
              <a:ext cx="130796" cy="130829"/>
            </a:xfrm>
            <a:custGeom>
              <a:rect b="b" l="l" r="r" t="t"/>
              <a:pathLst>
                <a:path extrusionOk="0" h="4063" w="4062">
                  <a:moveTo>
                    <a:pt x="2047" y="1"/>
                  </a:moveTo>
                  <a:lnTo>
                    <a:pt x="1820" y="33"/>
                  </a:lnTo>
                  <a:lnTo>
                    <a:pt x="1625" y="66"/>
                  </a:lnTo>
                  <a:lnTo>
                    <a:pt x="1430" y="98"/>
                  </a:lnTo>
                  <a:lnTo>
                    <a:pt x="1235" y="163"/>
                  </a:lnTo>
                  <a:lnTo>
                    <a:pt x="910" y="358"/>
                  </a:lnTo>
                  <a:lnTo>
                    <a:pt x="585" y="618"/>
                  </a:lnTo>
                  <a:lnTo>
                    <a:pt x="357" y="911"/>
                  </a:lnTo>
                  <a:lnTo>
                    <a:pt x="163" y="1268"/>
                  </a:lnTo>
                  <a:lnTo>
                    <a:pt x="98" y="1431"/>
                  </a:lnTo>
                  <a:lnTo>
                    <a:pt x="33" y="1625"/>
                  </a:lnTo>
                  <a:lnTo>
                    <a:pt x="0" y="1853"/>
                  </a:lnTo>
                  <a:lnTo>
                    <a:pt x="0" y="2048"/>
                  </a:lnTo>
                  <a:lnTo>
                    <a:pt x="0" y="2243"/>
                  </a:lnTo>
                  <a:lnTo>
                    <a:pt x="33" y="2470"/>
                  </a:lnTo>
                  <a:lnTo>
                    <a:pt x="98" y="2665"/>
                  </a:lnTo>
                  <a:lnTo>
                    <a:pt x="163" y="2828"/>
                  </a:lnTo>
                  <a:lnTo>
                    <a:pt x="357" y="3185"/>
                  </a:lnTo>
                  <a:lnTo>
                    <a:pt x="585" y="3477"/>
                  </a:lnTo>
                  <a:lnTo>
                    <a:pt x="910" y="3737"/>
                  </a:lnTo>
                  <a:lnTo>
                    <a:pt x="1235" y="3932"/>
                  </a:lnTo>
                  <a:lnTo>
                    <a:pt x="1430" y="3997"/>
                  </a:lnTo>
                  <a:lnTo>
                    <a:pt x="1625" y="4030"/>
                  </a:lnTo>
                  <a:lnTo>
                    <a:pt x="1820" y="4062"/>
                  </a:lnTo>
                  <a:lnTo>
                    <a:pt x="2242" y="4062"/>
                  </a:lnTo>
                  <a:lnTo>
                    <a:pt x="2437" y="4030"/>
                  </a:lnTo>
                  <a:lnTo>
                    <a:pt x="2632" y="3997"/>
                  </a:lnTo>
                  <a:lnTo>
                    <a:pt x="2827" y="3932"/>
                  </a:lnTo>
                  <a:lnTo>
                    <a:pt x="3184" y="3737"/>
                  </a:lnTo>
                  <a:lnTo>
                    <a:pt x="3477" y="3477"/>
                  </a:lnTo>
                  <a:lnTo>
                    <a:pt x="3736" y="3185"/>
                  </a:lnTo>
                  <a:lnTo>
                    <a:pt x="3899" y="2828"/>
                  </a:lnTo>
                  <a:lnTo>
                    <a:pt x="3964" y="2665"/>
                  </a:lnTo>
                  <a:lnTo>
                    <a:pt x="4029" y="2470"/>
                  </a:lnTo>
                  <a:lnTo>
                    <a:pt x="4061" y="2243"/>
                  </a:lnTo>
                  <a:lnTo>
                    <a:pt x="4061" y="2048"/>
                  </a:lnTo>
                  <a:lnTo>
                    <a:pt x="4061" y="1853"/>
                  </a:lnTo>
                  <a:lnTo>
                    <a:pt x="4029" y="1625"/>
                  </a:lnTo>
                  <a:lnTo>
                    <a:pt x="3964" y="1431"/>
                  </a:lnTo>
                  <a:lnTo>
                    <a:pt x="3899" y="1268"/>
                  </a:lnTo>
                  <a:lnTo>
                    <a:pt x="3736" y="911"/>
                  </a:lnTo>
                  <a:lnTo>
                    <a:pt x="3477" y="618"/>
                  </a:lnTo>
                  <a:lnTo>
                    <a:pt x="3184" y="358"/>
                  </a:lnTo>
                  <a:lnTo>
                    <a:pt x="2827" y="163"/>
                  </a:lnTo>
                  <a:lnTo>
                    <a:pt x="2632" y="98"/>
                  </a:lnTo>
                  <a:lnTo>
                    <a:pt x="2437" y="66"/>
                  </a:lnTo>
                  <a:lnTo>
                    <a:pt x="2242" y="33"/>
                  </a:lnTo>
                  <a:lnTo>
                    <a:pt x="20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flipH="1">
              <a:off x="-315817"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flipH="1">
              <a:off x="8506987" y="18567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flipH="1">
              <a:off x="8637751" y="185677"/>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flipH="1">
              <a:off x="8769578" y="18567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flipH="1">
              <a:off x="8900342" y="185677"/>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flipH="1">
              <a:off x="9032169" y="18567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flipH="1">
              <a:off x="1107324" y="1905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flipH="1">
              <a:off x="1222406" y="1905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flipH="1">
              <a:off x="1336427" y="1905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flipH="1">
              <a:off x="1451509" y="1905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flipH="1">
              <a:off x="1566592" y="1905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flipH="1">
              <a:off x="1107324" y="2879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flipH="1">
              <a:off x="1222406" y="2879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flipH="1">
              <a:off x="1336427" y="2879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flipH="1">
              <a:off x="1451509" y="2879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flipH="1">
              <a:off x="1566592" y="2879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flipH="1">
              <a:off x="8506987" y="29763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flipH="1">
              <a:off x="8637751" y="297636"/>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flipH="1">
              <a:off x="8769578" y="29763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flipH="1">
              <a:off x="8900342" y="297636"/>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flipH="1">
              <a:off x="9032169" y="297636"/>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flipH="1">
              <a:off x="1107324" y="3852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flipH="1">
              <a:off x="1222406" y="3852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flipH="1">
              <a:off x="1336427" y="3852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flipH="1">
              <a:off x="1451509" y="3852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flipH="1">
              <a:off x="1566592" y="3852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flipH="1" rot="5400000">
              <a:off x="6958004"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flipH="1">
              <a:off x="8506987" y="408533"/>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flipH="1">
              <a:off x="8637751" y="408533"/>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flipH="1">
              <a:off x="8769578" y="408533"/>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flipH="1">
              <a:off x="8900342" y="408533"/>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flipH="1">
              <a:off x="9032169" y="408533"/>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flipH="1">
              <a:off x="8506987" y="520460"/>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flipH="1">
              <a:off x="8637751" y="520460"/>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flipH="1">
              <a:off x="8769578" y="520460"/>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flipH="1">
              <a:off x="8900342" y="520460"/>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flipH="1">
              <a:off x="9032169" y="520460"/>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flipH="1">
              <a:off x="8506987" y="63135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flipH="1">
              <a:off x="8637751" y="631357"/>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flipH="1">
              <a:off x="8769578" y="63135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flipH="1">
              <a:off x="8900342" y="631357"/>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flipH="1">
              <a:off x="9032169" y="63135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flipH="1">
              <a:off x="6212724" y="1320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flipH="1">
              <a:off x="6327806" y="1320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flipH="1">
              <a:off x="6441827" y="1320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flipH="1">
              <a:off x="6556909" y="1320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flipH="1">
              <a:off x="6671992" y="1320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flipH="1">
              <a:off x="1658661" y="1586433"/>
              <a:ext cx="162191" cy="162191"/>
            </a:xfrm>
            <a:custGeom>
              <a:rect b="b" l="l" r="r" t="t"/>
              <a:pathLst>
                <a:path extrusionOk="0" fill="none" h="5037" w="5037">
                  <a:moveTo>
                    <a:pt x="5037" y="2502"/>
                  </a:moveTo>
                  <a:lnTo>
                    <a:pt x="5037" y="2502"/>
                  </a:lnTo>
                  <a:lnTo>
                    <a:pt x="5037" y="2762"/>
                  </a:lnTo>
                  <a:lnTo>
                    <a:pt x="4972" y="3022"/>
                  </a:lnTo>
                  <a:lnTo>
                    <a:pt x="4907" y="3282"/>
                  </a:lnTo>
                  <a:lnTo>
                    <a:pt x="4842" y="3509"/>
                  </a:lnTo>
                  <a:lnTo>
                    <a:pt x="4744" y="3704"/>
                  </a:lnTo>
                  <a:lnTo>
                    <a:pt x="4614" y="3931"/>
                  </a:lnTo>
                  <a:lnTo>
                    <a:pt x="4452" y="4126"/>
                  </a:lnTo>
                  <a:lnTo>
                    <a:pt x="4289" y="4289"/>
                  </a:lnTo>
                  <a:lnTo>
                    <a:pt x="4127" y="4451"/>
                  </a:lnTo>
                  <a:lnTo>
                    <a:pt x="3932" y="4614"/>
                  </a:lnTo>
                  <a:lnTo>
                    <a:pt x="3705" y="4744"/>
                  </a:lnTo>
                  <a:lnTo>
                    <a:pt x="3477" y="4841"/>
                  </a:lnTo>
                  <a:lnTo>
                    <a:pt x="3250" y="4939"/>
                  </a:lnTo>
                  <a:lnTo>
                    <a:pt x="3022" y="5004"/>
                  </a:lnTo>
                  <a:lnTo>
                    <a:pt x="2762" y="5036"/>
                  </a:lnTo>
                  <a:lnTo>
                    <a:pt x="2502" y="5036"/>
                  </a:lnTo>
                  <a:lnTo>
                    <a:pt x="2502" y="5036"/>
                  </a:lnTo>
                  <a:lnTo>
                    <a:pt x="2243" y="5036"/>
                  </a:lnTo>
                  <a:lnTo>
                    <a:pt x="2015" y="5004"/>
                  </a:lnTo>
                  <a:lnTo>
                    <a:pt x="1755" y="4939"/>
                  </a:lnTo>
                  <a:lnTo>
                    <a:pt x="1528" y="4841"/>
                  </a:lnTo>
                  <a:lnTo>
                    <a:pt x="1300" y="4744"/>
                  </a:lnTo>
                  <a:lnTo>
                    <a:pt x="1105" y="4614"/>
                  </a:lnTo>
                  <a:lnTo>
                    <a:pt x="910" y="4451"/>
                  </a:lnTo>
                  <a:lnTo>
                    <a:pt x="716" y="4289"/>
                  </a:lnTo>
                  <a:lnTo>
                    <a:pt x="553" y="4126"/>
                  </a:lnTo>
                  <a:lnTo>
                    <a:pt x="423" y="3931"/>
                  </a:lnTo>
                  <a:lnTo>
                    <a:pt x="293" y="3704"/>
                  </a:lnTo>
                  <a:lnTo>
                    <a:pt x="196" y="3509"/>
                  </a:lnTo>
                  <a:lnTo>
                    <a:pt x="98" y="3282"/>
                  </a:lnTo>
                  <a:lnTo>
                    <a:pt x="33" y="3022"/>
                  </a:lnTo>
                  <a:lnTo>
                    <a:pt x="1" y="2762"/>
                  </a:lnTo>
                  <a:lnTo>
                    <a:pt x="1" y="2502"/>
                  </a:lnTo>
                  <a:lnTo>
                    <a:pt x="1" y="2502"/>
                  </a:lnTo>
                  <a:lnTo>
                    <a:pt x="1" y="2242"/>
                  </a:lnTo>
                  <a:lnTo>
                    <a:pt x="33" y="2014"/>
                  </a:lnTo>
                  <a:lnTo>
                    <a:pt x="98" y="1755"/>
                  </a:lnTo>
                  <a:lnTo>
                    <a:pt x="196" y="1527"/>
                  </a:lnTo>
                  <a:lnTo>
                    <a:pt x="293" y="1300"/>
                  </a:lnTo>
                  <a:lnTo>
                    <a:pt x="423" y="1105"/>
                  </a:lnTo>
                  <a:lnTo>
                    <a:pt x="553" y="910"/>
                  </a:lnTo>
                  <a:lnTo>
                    <a:pt x="716" y="747"/>
                  </a:lnTo>
                  <a:lnTo>
                    <a:pt x="910" y="552"/>
                  </a:lnTo>
                  <a:lnTo>
                    <a:pt x="1105" y="422"/>
                  </a:lnTo>
                  <a:lnTo>
                    <a:pt x="1300" y="293"/>
                  </a:lnTo>
                  <a:lnTo>
                    <a:pt x="1528" y="195"/>
                  </a:lnTo>
                  <a:lnTo>
                    <a:pt x="1755" y="98"/>
                  </a:lnTo>
                  <a:lnTo>
                    <a:pt x="2015" y="33"/>
                  </a:lnTo>
                  <a:lnTo>
                    <a:pt x="2243" y="0"/>
                  </a:lnTo>
                  <a:lnTo>
                    <a:pt x="2502" y="0"/>
                  </a:lnTo>
                  <a:lnTo>
                    <a:pt x="2502" y="0"/>
                  </a:lnTo>
                  <a:lnTo>
                    <a:pt x="2762" y="0"/>
                  </a:lnTo>
                  <a:lnTo>
                    <a:pt x="3022" y="33"/>
                  </a:lnTo>
                  <a:lnTo>
                    <a:pt x="3250" y="98"/>
                  </a:lnTo>
                  <a:lnTo>
                    <a:pt x="3477" y="195"/>
                  </a:lnTo>
                  <a:lnTo>
                    <a:pt x="3705" y="293"/>
                  </a:lnTo>
                  <a:lnTo>
                    <a:pt x="3932" y="422"/>
                  </a:lnTo>
                  <a:lnTo>
                    <a:pt x="4127" y="552"/>
                  </a:lnTo>
                  <a:lnTo>
                    <a:pt x="4289" y="747"/>
                  </a:lnTo>
                  <a:lnTo>
                    <a:pt x="4452" y="910"/>
                  </a:lnTo>
                  <a:lnTo>
                    <a:pt x="4614" y="1105"/>
                  </a:lnTo>
                  <a:lnTo>
                    <a:pt x="4744" y="1300"/>
                  </a:lnTo>
                  <a:lnTo>
                    <a:pt x="4842" y="1527"/>
                  </a:lnTo>
                  <a:lnTo>
                    <a:pt x="4907" y="1755"/>
                  </a:lnTo>
                  <a:lnTo>
                    <a:pt x="4972" y="2014"/>
                  </a:lnTo>
                  <a:lnTo>
                    <a:pt x="5037" y="2242"/>
                  </a:lnTo>
                  <a:lnTo>
                    <a:pt x="5037" y="2502"/>
                  </a:lnTo>
                  <a:lnTo>
                    <a:pt x="5037" y="2502"/>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flipH="1">
              <a:off x="1728736" y="1933742"/>
              <a:ext cx="162191" cy="163254"/>
            </a:xfrm>
            <a:custGeom>
              <a:rect b="b" l="l" r="r" t="t"/>
              <a:pathLst>
                <a:path extrusionOk="0" h="5070" w="5037">
                  <a:moveTo>
                    <a:pt x="2535" y="1"/>
                  </a:moveTo>
                  <a:lnTo>
                    <a:pt x="2275" y="33"/>
                  </a:lnTo>
                  <a:lnTo>
                    <a:pt x="2015" y="66"/>
                  </a:lnTo>
                  <a:lnTo>
                    <a:pt x="1755" y="131"/>
                  </a:lnTo>
                  <a:lnTo>
                    <a:pt x="1528" y="228"/>
                  </a:lnTo>
                  <a:lnTo>
                    <a:pt x="1333" y="326"/>
                  </a:lnTo>
                  <a:lnTo>
                    <a:pt x="1105" y="456"/>
                  </a:lnTo>
                  <a:lnTo>
                    <a:pt x="910" y="586"/>
                  </a:lnTo>
                  <a:lnTo>
                    <a:pt x="748" y="748"/>
                  </a:lnTo>
                  <a:lnTo>
                    <a:pt x="586" y="943"/>
                  </a:lnTo>
                  <a:lnTo>
                    <a:pt x="423" y="1138"/>
                  </a:lnTo>
                  <a:lnTo>
                    <a:pt x="293" y="1333"/>
                  </a:lnTo>
                  <a:lnTo>
                    <a:pt x="196" y="1560"/>
                  </a:lnTo>
                  <a:lnTo>
                    <a:pt x="98" y="1788"/>
                  </a:lnTo>
                  <a:lnTo>
                    <a:pt x="33" y="2015"/>
                  </a:lnTo>
                  <a:lnTo>
                    <a:pt x="1" y="2275"/>
                  </a:lnTo>
                  <a:lnTo>
                    <a:pt x="1" y="2535"/>
                  </a:lnTo>
                  <a:lnTo>
                    <a:pt x="1" y="2795"/>
                  </a:lnTo>
                  <a:lnTo>
                    <a:pt x="33" y="3055"/>
                  </a:lnTo>
                  <a:lnTo>
                    <a:pt x="98" y="3282"/>
                  </a:lnTo>
                  <a:lnTo>
                    <a:pt x="196" y="3510"/>
                  </a:lnTo>
                  <a:lnTo>
                    <a:pt x="293" y="3737"/>
                  </a:lnTo>
                  <a:lnTo>
                    <a:pt x="423" y="3965"/>
                  </a:lnTo>
                  <a:lnTo>
                    <a:pt x="586" y="4159"/>
                  </a:lnTo>
                  <a:lnTo>
                    <a:pt x="748" y="4322"/>
                  </a:lnTo>
                  <a:lnTo>
                    <a:pt x="910" y="4484"/>
                  </a:lnTo>
                  <a:lnTo>
                    <a:pt x="1105" y="4647"/>
                  </a:lnTo>
                  <a:lnTo>
                    <a:pt x="1333" y="4744"/>
                  </a:lnTo>
                  <a:lnTo>
                    <a:pt x="1528" y="4874"/>
                  </a:lnTo>
                  <a:lnTo>
                    <a:pt x="1755" y="4939"/>
                  </a:lnTo>
                  <a:lnTo>
                    <a:pt x="2015" y="5004"/>
                  </a:lnTo>
                  <a:lnTo>
                    <a:pt x="2275" y="5037"/>
                  </a:lnTo>
                  <a:lnTo>
                    <a:pt x="2535" y="5069"/>
                  </a:lnTo>
                  <a:lnTo>
                    <a:pt x="2795" y="5037"/>
                  </a:lnTo>
                  <a:lnTo>
                    <a:pt x="3022" y="5004"/>
                  </a:lnTo>
                  <a:lnTo>
                    <a:pt x="3282" y="4939"/>
                  </a:lnTo>
                  <a:lnTo>
                    <a:pt x="3510" y="4874"/>
                  </a:lnTo>
                  <a:lnTo>
                    <a:pt x="3737" y="4744"/>
                  </a:lnTo>
                  <a:lnTo>
                    <a:pt x="3932" y="4647"/>
                  </a:lnTo>
                  <a:lnTo>
                    <a:pt x="4127" y="4484"/>
                  </a:lnTo>
                  <a:lnTo>
                    <a:pt x="4322" y="4322"/>
                  </a:lnTo>
                  <a:lnTo>
                    <a:pt x="4484" y="4159"/>
                  </a:lnTo>
                  <a:lnTo>
                    <a:pt x="4614" y="3965"/>
                  </a:lnTo>
                  <a:lnTo>
                    <a:pt x="4744" y="3737"/>
                  </a:lnTo>
                  <a:lnTo>
                    <a:pt x="4842" y="3510"/>
                  </a:lnTo>
                  <a:lnTo>
                    <a:pt x="4939" y="3282"/>
                  </a:lnTo>
                  <a:lnTo>
                    <a:pt x="5004" y="3055"/>
                  </a:lnTo>
                  <a:lnTo>
                    <a:pt x="5037" y="2795"/>
                  </a:lnTo>
                  <a:lnTo>
                    <a:pt x="5037" y="2535"/>
                  </a:lnTo>
                  <a:lnTo>
                    <a:pt x="5037" y="2275"/>
                  </a:lnTo>
                  <a:lnTo>
                    <a:pt x="5004" y="2015"/>
                  </a:lnTo>
                  <a:lnTo>
                    <a:pt x="4939" y="1788"/>
                  </a:lnTo>
                  <a:lnTo>
                    <a:pt x="4842" y="1560"/>
                  </a:lnTo>
                  <a:lnTo>
                    <a:pt x="4744" y="1333"/>
                  </a:lnTo>
                  <a:lnTo>
                    <a:pt x="4614" y="1138"/>
                  </a:lnTo>
                  <a:lnTo>
                    <a:pt x="4484" y="943"/>
                  </a:lnTo>
                  <a:lnTo>
                    <a:pt x="4322" y="748"/>
                  </a:lnTo>
                  <a:lnTo>
                    <a:pt x="4127" y="586"/>
                  </a:lnTo>
                  <a:lnTo>
                    <a:pt x="3932" y="456"/>
                  </a:lnTo>
                  <a:lnTo>
                    <a:pt x="3737" y="326"/>
                  </a:lnTo>
                  <a:lnTo>
                    <a:pt x="3510" y="228"/>
                  </a:lnTo>
                  <a:lnTo>
                    <a:pt x="3282" y="131"/>
                  </a:lnTo>
                  <a:lnTo>
                    <a:pt x="3022" y="66"/>
                  </a:lnTo>
                  <a:lnTo>
                    <a:pt x="2795" y="33"/>
                  </a:lnTo>
                  <a:lnTo>
                    <a:pt x="25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flipH="1" rot="-5400000">
              <a:off x="-467693" y="27457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flipH="1">
              <a:off x="8053652"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flipH="1">
              <a:off x="1454691" y="29391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flipH="1">
              <a:off x="3834754" y="3779221"/>
              <a:ext cx="303421" cy="390232"/>
            </a:xfrm>
            <a:custGeom>
              <a:rect b="b" l="l" r="r" t="t"/>
              <a:pathLst>
                <a:path extrusionOk="0" h="12119" w="9423">
                  <a:moveTo>
                    <a:pt x="8058" y="0"/>
                  </a:moveTo>
                  <a:lnTo>
                    <a:pt x="7863" y="65"/>
                  </a:lnTo>
                  <a:lnTo>
                    <a:pt x="7636" y="163"/>
                  </a:lnTo>
                  <a:lnTo>
                    <a:pt x="7473" y="292"/>
                  </a:lnTo>
                  <a:lnTo>
                    <a:pt x="7311" y="487"/>
                  </a:lnTo>
                  <a:lnTo>
                    <a:pt x="228" y="10267"/>
                  </a:lnTo>
                  <a:lnTo>
                    <a:pt x="98" y="10462"/>
                  </a:lnTo>
                  <a:lnTo>
                    <a:pt x="33" y="10689"/>
                  </a:lnTo>
                  <a:lnTo>
                    <a:pt x="1" y="10917"/>
                  </a:lnTo>
                  <a:lnTo>
                    <a:pt x="1" y="11144"/>
                  </a:lnTo>
                  <a:lnTo>
                    <a:pt x="66" y="11339"/>
                  </a:lnTo>
                  <a:lnTo>
                    <a:pt x="163" y="11567"/>
                  </a:lnTo>
                  <a:lnTo>
                    <a:pt x="293" y="11729"/>
                  </a:lnTo>
                  <a:lnTo>
                    <a:pt x="488" y="11891"/>
                  </a:lnTo>
                  <a:lnTo>
                    <a:pt x="683" y="12021"/>
                  </a:lnTo>
                  <a:lnTo>
                    <a:pt x="910" y="12086"/>
                  </a:lnTo>
                  <a:lnTo>
                    <a:pt x="1138" y="12119"/>
                  </a:lnTo>
                  <a:lnTo>
                    <a:pt x="1333" y="12119"/>
                  </a:lnTo>
                  <a:lnTo>
                    <a:pt x="1560" y="12054"/>
                  </a:lnTo>
                  <a:lnTo>
                    <a:pt x="1755" y="11956"/>
                  </a:lnTo>
                  <a:lnTo>
                    <a:pt x="1950" y="11826"/>
                  </a:lnTo>
                  <a:lnTo>
                    <a:pt x="2112" y="11631"/>
                  </a:lnTo>
                  <a:lnTo>
                    <a:pt x="9195" y="1852"/>
                  </a:lnTo>
                  <a:lnTo>
                    <a:pt x="9325" y="1657"/>
                  </a:lnTo>
                  <a:lnTo>
                    <a:pt x="9390" y="1430"/>
                  </a:lnTo>
                  <a:lnTo>
                    <a:pt x="9423" y="1202"/>
                  </a:lnTo>
                  <a:lnTo>
                    <a:pt x="9423" y="975"/>
                  </a:lnTo>
                  <a:lnTo>
                    <a:pt x="9358" y="780"/>
                  </a:lnTo>
                  <a:lnTo>
                    <a:pt x="9260" y="552"/>
                  </a:lnTo>
                  <a:lnTo>
                    <a:pt x="9130" y="390"/>
                  </a:lnTo>
                  <a:lnTo>
                    <a:pt x="8935" y="228"/>
                  </a:lnTo>
                  <a:lnTo>
                    <a:pt x="8740" y="98"/>
                  </a:lnTo>
                  <a:lnTo>
                    <a:pt x="8513" y="33"/>
                  </a:lnTo>
                  <a:lnTo>
                    <a:pt x="8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flipH="1">
              <a:off x="2520736" y="3940318"/>
              <a:ext cx="68039" cy="68039"/>
            </a:xfrm>
            <a:custGeom>
              <a:rect b="b" l="l" r="r" t="t"/>
              <a:pathLst>
                <a:path extrusionOk="0" h="2113" w="2113">
                  <a:moveTo>
                    <a:pt x="845" y="1"/>
                  </a:moveTo>
                  <a:lnTo>
                    <a:pt x="650" y="66"/>
                  </a:lnTo>
                  <a:lnTo>
                    <a:pt x="455" y="163"/>
                  </a:lnTo>
                  <a:lnTo>
                    <a:pt x="293" y="293"/>
                  </a:lnTo>
                  <a:lnTo>
                    <a:pt x="163" y="455"/>
                  </a:lnTo>
                  <a:lnTo>
                    <a:pt x="65" y="650"/>
                  </a:lnTo>
                  <a:lnTo>
                    <a:pt x="33" y="845"/>
                  </a:lnTo>
                  <a:lnTo>
                    <a:pt x="0" y="1040"/>
                  </a:lnTo>
                  <a:lnTo>
                    <a:pt x="33" y="1268"/>
                  </a:lnTo>
                  <a:lnTo>
                    <a:pt x="65" y="1463"/>
                  </a:lnTo>
                  <a:lnTo>
                    <a:pt x="163" y="1658"/>
                  </a:lnTo>
                  <a:lnTo>
                    <a:pt x="293" y="1820"/>
                  </a:lnTo>
                  <a:lnTo>
                    <a:pt x="455" y="1950"/>
                  </a:lnTo>
                  <a:lnTo>
                    <a:pt x="650" y="2047"/>
                  </a:lnTo>
                  <a:lnTo>
                    <a:pt x="845" y="2112"/>
                  </a:lnTo>
                  <a:lnTo>
                    <a:pt x="1267" y="2112"/>
                  </a:lnTo>
                  <a:lnTo>
                    <a:pt x="1462" y="2047"/>
                  </a:lnTo>
                  <a:lnTo>
                    <a:pt x="1657" y="1950"/>
                  </a:lnTo>
                  <a:lnTo>
                    <a:pt x="1820" y="1820"/>
                  </a:lnTo>
                  <a:lnTo>
                    <a:pt x="1950" y="1658"/>
                  </a:lnTo>
                  <a:lnTo>
                    <a:pt x="2047" y="1463"/>
                  </a:lnTo>
                  <a:lnTo>
                    <a:pt x="2112" y="1268"/>
                  </a:lnTo>
                  <a:lnTo>
                    <a:pt x="2112" y="1040"/>
                  </a:lnTo>
                  <a:lnTo>
                    <a:pt x="2112" y="845"/>
                  </a:lnTo>
                  <a:lnTo>
                    <a:pt x="2047" y="650"/>
                  </a:lnTo>
                  <a:lnTo>
                    <a:pt x="1950" y="455"/>
                  </a:lnTo>
                  <a:lnTo>
                    <a:pt x="1820" y="293"/>
                  </a:lnTo>
                  <a:lnTo>
                    <a:pt x="1657" y="163"/>
                  </a:lnTo>
                  <a:lnTo>
                    <a:pt x="1462" y="66"/>
                  </a:lnTo>
                  <a:lnTo>
                    <a:pt x="1267" y="1"/>
                  </a:lnTo>
                  <a:close/>
                </a:path>
              </a:pathLst>
            </a:custGeom>
            <a:solidFill>
              <a:srgbClr val="5C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flipH="1">
              <a:off x="2776018" y="3970674"/>
              <a:ext cx="303421" cy="390264"/>
            </a:xfrm>
            <a:custGeom>
              <a:rect b="b" l="l" r="r" t="t"/>
              <a:pathLst>
                <a:path extrusionOk="0" h="12120" w="9423">
                  <a:moveTo>
                    <a:pt x="8285" y="1"/>
                  </a:moveTo>
                  <a:lnTo>
                    <a:pt x="8058" y="33"/>
                  </a:lnTo>
                  <a:lnTo>
                    <a:pt x="7831" y="98"/>
                  </a:lnTo>
                  <a:lnTo>
                    <a:pt x="7636" y="196"/>
                  </a:lnTo>
                  <a:lnTo>
                    <a:pt x="7441" y="326"/>
                  </a:lnTo>
                  <a:lnTo>
                    <a:pt x="7311" y="488"/>
                  </a:lnTo>
                  <a:lnTo>
                    <a:pt x="195" y="10267"/>
                  </a:lnTo>
                  <a:lnTo>
                    <a:pt x="98" y="10495"/>
                  </a:lnTo>
                  <a:lnTo>
                    <a:pt x="1" y="10690"/>
                  </a:lnTo>
                  <a:lnTo>
                    <a:pt x="1" y="10917"/>
                  </a:lnTo>
                  <a:lnTo>
                    <a:pt x="1" y="11145"/>
                  </a:lnTo>
                  <a:lnTo>
                    <a:pt x="65" y="11372"/>
                  </a:lnTo>
                  <a:lnTo>
                    <a:pt x="163" y="11567"/>
                  </a:lnTo>
                  <a:lnTo>
                    <a:pt x="293" y="11762"/>
                  </a:lnTo>
                  <a:lnTo>
                    <a:pt x="455" y="11924"/>
                  </a:lnTo>
                  <a:lnTo>
                    <a:pt x="683" y="12022"/>
                  </a:lnTo>
                  <a:lnTo>
                    <a:pt x="878" y="12119"/>
                  </a:lnTo>
                  <a:lnTo>
                    <a:pt x="1333" y="12119"/>
                  </a:lnTo>
                  <a:lnTo>
                    <a:pt x="1560" y="12054"/>
                  </a:lnTo>
                  <a:lnTo>
                    <a:pt x="1755" y="11957"/>
                  </a:lnTo>
                  <a:lnTo>
                    <a:pt x="1950" y="11827"/>
                  </a:lnTo>
                  <a:lnTo>
                    <a:pt x="2112" y="11665"/>
                  </a:lnTo>
                  <a:lnTo>
                    <a:pt x="9195" y="1885"/>
                  </a:lnTo>
                  <a:lnTo>
                    <a:pt x="9325" y="1658"/>
                  </a:lnTo>
                  <a:lnTo>
                    <a:pt x="9390" y="1463"/>
                  </a:lnTo>
                  <a:lnTo>
                    <a:pt x="9423" y="1235"/>
                  </a:lnTo>
                  <a:lnTo>
                    <a:pt x="9390" y="1008"/>
                  </a:lnTo>
                  <a:lnTo>
                    <a:pt x="9358" y="780"/>
                  </a:lnTo>
                  <a:lnTo>
                    <a:pt x="9260" y="585"/>
                  </a:lnTo>
                  <a:lnTo>
                    <a:pt x="9098" y="391"/>
                  </a:lnTo>
                  <a:lnTo>
                    <a:pt x="8935" y="228"/>
                  </a:lnTo>
                  <a:lnTo>
                    <a:pt x="8740" y="131"/>
                  </a:lnTo>
                  <a:lnTo>
                    <a:pt x="8513" y="33"/>
                  </a:lnTo>
                  <a:lnTo>
                    <a:pt x="82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flipH="1">
              <a:off x="4966712"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flipH="1">
              <a:off x="6342425"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flipH="1">
              <a:off x="690971"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flipH="1">
              <a:off x="806054"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a:off x="921137"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flipH="1">
              <a:off x="1035157"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flipH="1">
              <a:off x="115024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flipH="1">
              <a:off x="-150362" y="491908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flipH="1">
              <a:off x="8318887" y="46763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flipH="1">
              <a:off x="8733205" y="47055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flipH="1">
              <a:off x="690971"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flipH="1">
              <a:off x="806054"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flipH="1">
              <a:off x="921137"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flipH="1">
              <a:off x="1035157"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flipH="1">
              <a:off x="115024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flipH="1">
              <a:off x="690971"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flipH="1">
              <a:off x="806054"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flipH="1">
              <a:off x="921137"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flipH="1">
              <a:off x="1035157"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flipH="1">
              <a:off x="115024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808" name="Shape 808"/>
        <p:cNvGrpSpPr/>
        <p:nvPr/>
      </p:nvGrpSpPr>
      <p:grpSpPr>
        <a:xfrm>
          <a:off x="0" y="0"/>
          <a:ext cx="0" cy="0"/>
          <a:chOff x="0" y="0"/>
          <a:chExt cx="0" cy="0"/>
        </a:xfrm>
      </p:grpSpPr>
      <p:sp>
        <p:nvSpPr>
          <p:cNvPr id="809" name="Google Shape;809;p14"/>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14"/>
          <p:cNvGrpSpPr/>
          <p:nvPr/>
        </p:nvGrpSpPr>
        <p:grpSpPr>
          <a:xfrm>
            <a:off x="-1030203" y="-1059532"/>
            <a:ext cx="10519737" cy="6877754"/>
            <a:chOff x="-1030203" y="-1059532"/>
            <a:chExt cx="10519737" cy="6877754"/>
          </a:xfrm>
        </p:grpSpPr>
        <p:sp>
          <p:nvSpPr>
            <p:cNvPr id="811" name="Google Shape;811;p14"/>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2796697" y="4050397"/>
              <a:ext cx="1282655" cy="1109998"/>
            </a:xfrm>
            <a:custGeom>
              <a:rect b="b" l="l" r="r" t="t"/>
              <a:pathLst>
                <a:path extrusionOk="0" h="34472" w="39834">
                  <a:moveTo>
                    <a:pt x="19917" y="0"/>
                  </a:moveTo>
                  <a:lnTo>
                    <a:pt x="1" y="34472"/>
                  </a:lnTo>
                  <a:lnTo>
                    <a:pt x="39834" y="34472"/>
                  </a:lnTo>
                  <a:lnTo>
                    <a:pt x="199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14"/>
          <p:cNvGrpSpPr/>
          <p:nvPr/>
        </p:nvGrpSpPr>
        <p:grpSpPr>
          <a:xfrm>
            <a:off x="1552648" y="1078686"/>
            <a:ext cx="6038703" cy="2986129"/>
            <a:chOff x="2057599" y="1058076"/>
            <a:chExt cx="5028900" cy="3027300"/>
          </a:xfrm>
        </p:grpSpPr>
        <p:sp>
          <p:nvSpPr>
            <p:cNvPr id="883" name="Google Shape;883;p14"/>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14"/>
          <p:cNvSpPr txBox="1"/>
          <p:nvPr>
            <p:ph type="title"/>
          </p:nvPr>
        </p:nvSpPr>
        <p:spPr>
          <a:xfrm>
            <a:off x="3171975" y="3402213"/>
            <a:ext cx="2810700" cy="21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6" name="Google Shape;886;p14"/>
          <p:cNvSpPr txBox="1"/>
          <p:nvPr>
            <p:ph idx="1" type="subTitle"/>
          </p:nvPr>
        </p:nvSpPr>
        <p:spPr>
          <a:xfrm>
            <a:off x="1967925" y="1542975"/>
            <a:ext cx="5218800" cy="164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887" name="Shape 887"/>
        <p:cNvGrpSpPr/>
        <p:nvPr/>
      </p:nvGrpSpPr>
      <p:grpSpPr>
        <a:xfrm>
          <a:off x="0" y="0"/>
          <a:ext cx="0" cy="0"/>
          <a:chOff x="0" y="0"/>
          <a:chExt cx="0" cy="0"/>
        </a:xfrm>
      </p:grpSpPr>
      <p:sp>
        <p:nvSpPr>
          <p:cNvPr id="888" name="Google Shape;888;p15"/>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15"/>
          <p:cNvGrpSpPr/>
          <p:nvPr/>
        </p:nvGrpSpPr>
        <p:grpSpPr>
          <a:xfrm>
            <a:off x="2057599" y="1058076"/>
            <a:ext cx="5028900" cy="3027300"/>
            <a:chOff x="2057599" y="1058076"/>
            <a:chExt cx="5028900" cy="3027300"/>
          </a:xfrm>
        </p:grpSpPr>
        <p:sp>
          <p:nvSpPr>
            <p:cNvPr id="890" name="Google Shape;890;p15"/>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15"/>
          <p:cNvSpPr/>
          <p:nvPr/>
        </p:nvSpPr>
        <p:spPr>
          <a:xfrm>
            <a:off x="4113946" y="61455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15"/>
          <p:cNvGrpSpPr/>
          <p:nvPr/>
        </p:nvGrpSpPr>
        <p:grpSpPr>
          <a:xfrm>
            <a:off x="-1030203" y="-1059532"/>
            <a:ext cx="10519737" cy="6877754"/>
            <a:chOff x="-1030203" y="-1059532"/>
            <a:chExt cx="10519737" cy="6877754"/>
          </a:xfrm>
        </p:grpSpPr>
        <p:sp>
          <p:nvSpPr>
            <p:cNvPr id="894" name="Google Shape;894;p15"/>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15"/>
          <p:cNvSpPr txBox="1"/>
          <p:nvPr>
            <p:ph type="title"/>
          </p:nvPr>
        </p:nvSpPr>
        <p:spPr>
          <a:xfrm>
            <a:off x="3900499" y="1903602"/>
            <a:ext cx="2219400" cy="477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64" name="Google Shape;964;p15"/>
          <p:cNvSpPr txBox="1"/>
          <p:nvPr>
            <p:ph hasCustomPrompt="1" idx="2" type="title"/>
          </p:nvPr>
        </p:nvSpPr>
        <p:spPr>
          <a:xfrm>
            <a:off x="3042511" y="1906002"/>
            <a:ext cx="863100" cy="475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6000"/>
              <a:buNone/>
              <a:defRPr sz="5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5" name="Google Shape;965;p15"/>
          <p:cNvSpPr txBox="1"/>
          <p:nvPr>
            <p:ph idx="1" type="subTitle"/>
          </p:nvPr>
        </p:nvSpPr>
        <p:spPr>
          <a:xfrm>
            <a:off x="2617699" y="2579719"/>
            <a:ext cx="3908700" cy="2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6" name="Google Shape;966;p15"/>
          <p:cNvSpPr txBox="1"/>
          <p:nvPr>
            <p:ph idx="3" type="subTitle"/>
          </p:nvPr>
        </p:nvSpPr>
        <p:spPr>
          <a:xfrm>
            <a:off x="2619799" y="2991889"/>
            <a:ext cx="390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spTree>
      <p:nvGrpSpPr>
        <p:cNvPr id="967" name="Shape 967"/>
        <p:cNvGrpSpPr/>
        <p:nvPr/>
      </p:nvGrpSpPr>
      <p:grpSpPr>
        <a:xfrm>
          <a:off x="0" y="0"/>
          <a:ext cx="0" cy="0"/>
          <a:chOff x="0" y="0"/>
          <a:chExt cx="0" cy="0"/>
        </a:xfrm>
      </p:grpSpPr>
      <p:sp>
        <p:nvSpPr>
          <p:cNvPr id="968" name="Google Shape;968;p16"/>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16"/>
          <p:cNvGrpSpPr/>
          <p:nvPr/>
        </p:nvGrpSpPr>
        <p:grpSpPr>
          <a:xfrm>
            <a:off x="2057599" y="1058076"/>
            <a:ext cx="5028900" cy="3027300"/>
            <a:chOff x="2057599" y="1058076"/>
            <a:chExt cx="5028900" cy="3027300"/>
          </a:xfrm>
        </p:grpSpPr>
        <p:sp>
          <p:nvSpPr>
            <p:cNvPr id="970" name="Google Shape;970;p16"/>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 name="Google Shape;972;p16"/>
          <p:cNvSpPr/>
          <p:nvPr/>
        </p:nvSpPr>
        <p:spPr>
          <a:xfrm>
            <a:off x="1595716" y="210830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6"/>
          <p:cNvGrpSpPr/>
          <p:nvPr/>
        </p:nvGrpSpPr>
        <p:grpSpPr>
          <a:xfrm>
            <a:off x="-1030203" y="-1059532"/>
            <a:ext cx="10519737" cy="6877754"/>
            <a:chOff x="-1030203" y="-1059532"/>
            <a:chExt cx="10519737" cy="6877754"/>
          </a:xfrm>
        </p:grpSpPr>
        <p:sp>
          <p:nvSpPr>
            <p:cNvPr id="974" name="Google Shape;974;p16"/>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16"/>
          <p:cNvSpPr txBox="1"/>
          <p:nvPr>
            <p:ph type="title"/>
          </p:nvPr>
        </p:nvSpPr>
        <p:spPr>
          <a:xfrm>
            <a:off x="3462349" y="1894058"/>
            <a:ext cx="22194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044" name="Google Shape;1044;p16"/>
          <p:cNvSpPr txBox="1"/>
          <p:nvPr>
            <p:ph hasCustomPrompt="1" idx="2" type="title"/>
          </p:nvPr>
        </p:nvSpPr>
        <p:spPr>
          <a:xfrm>
            <a:off x="1622266" y="2328650"/>
            <a:ext cx="8631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6000"/>
              <a:buNone/>
              <a:defRPr sz="5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5" name="Google Shape;1045;p16"/>
          <p:cNvSpPr txBox="1"/>
          <p:nvPr>
            <p:ph idx="1" type="subTitle"/>
          </p:nvPr>
        </p:nvSpPr>
        <p:spPr>
          <a:xfrm>
            <a:off x="2617699" y="2573660"/>
            <a:ext cx="3908700" cy="2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6" name="Google Shape;1046;p16"/>
          <p:cNvSpPr txBox="1"/>
          <p:nvPr>
            <p:ph idx="3" type="subTitle"/>
          </p:nvPr>
        </p:nvSpPr>
        <p:spPr>
          <a:xfrm>
            <a:off x="2619799" y="2991889"/>
            <a:ext cx="390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
    <p:spTree>
      <p:nvGrpSpPr>
        <p:cNvPr id="1047" name="Shape 1047"/>
        <p:cNvGrpSpPr/>
        <p:nvPr/>
      </p:nvGrpSpPr>
      <p:grpSpPr>
        <a:xfrm>
          <a:off x="0" y="0"/>
          <a:ext cx="0" cy="0"/>
          <a:chOff x="0" y="0"/>
          <a:chExt cx="0" cy="0"/>
        </a:xfrm>
      </p:grpSpPr>
      <p:sp>
        <p:nvSpPr>
          <p:cNvPr id="1048" name="Google Shape;1048;p17"/>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17"/>
          <p:cNvGrpSpPr/>
          <p:nvPr/>
        </p:nvGrpSpPr>
        <p:grpSpPr>
          <a:xfrm>
            <a:off x="-1030203" y="-1059532"/>
            <a:ext cx="10519737" cy="6877754"/>
            <a:chOff x="-1030203" y="-1059532"/>
            <a:chExt cx="10519737" cy="6877754"/>
          </a:xfrm>
        </p:grpSpPr>
        <p:sp>
          <p:nvSpPr>
            <p:cNvPr id="1050" name="Google Shape;1050;p17"/>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7"/>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17"/>
          <p:cNvGrpSpPr/>
          <p:nvPr/>
        </p:nvGrpSpPr>
        <p:grpSpPr>
          <a:xfrm>
            <a:off x="2057599" y="1058076"/>
            <a:ext cx="5028900" cy="3027300"/>
            <a:chOff x="2057599" y="1058076"/>
            <a:chExt cx="5028900" cy="3027300"/>
          </a:xfrm>
        </p:grpSpPr>
        <p:sp>
          <p:nvSpPr>
            <p:cNvPr id="1120" name="Google Shape;1120;p17"/>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17"/>
          <p:cNvSpPr/>
          <p:nvPr/>
        </p:nvSpPr>
        <p:spPr>
          <a:xfrm>
            <a:off x="6627541" y="211365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txBox="1"/>
          <p:nvPr>
            <p:ph type="title"/>
          </p:nvPr>
        </p:nvSpPr>
        <p:spPr>
          <a:xfrm>
            <a:off x="3462349" y="1897542"/>
            <a:ext cx="2219400" cy="477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124" name="Google Shape;1124;p17"/>
          <p:cNvSpPr txBox="1"/>
          <p:nvPr>
            <p:ph hasCustomPrompt="1" idx="2" type="title"/>
          </p:nvPr>
        </p:nvSpPr>
        <p:spPr>
          <a:xfrm>
            <a:off x="6654091" y="2334000"/>
            <a:ext cx="8631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6000"/>
              <a:buNone/>
              <a:defRPr sz="5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25" name="Google Shape;1125;p17"/>
          <p:cNvSpPr txBox="1"/>
          <p:nvPr>
            <p:ph idx="1" type="subTitle"/>
          </p:nvPr>
        </p:nvSpPr>
        <p:spPr>
          <a:xfrm>
            <a:off x="2617699" y="2573660"/>
            <a:ext cx="3908700" cy="2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6" name="Google Shape;1126;p17"/>
          <p:cNvSpPr txBox="1"/>
          <p:nvPr>
            <p:ph idx="3" type="subTitle"/>
          </p:nvPr>
        </p:nvSpPr>
        <p:spPr>
          <a:xfrm>
            <a:off x="2619799" y="2991889"/>
            <a:ext cx="390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127" name="Shape 1127"/>
        <p:cNvGrpSpPr/>
        <p:nvPr/>
      </p:nvGrpSpPr>
      <p:grpSpPr>
        <a:xfrm>
          <a:off x="0" y="0"/>
          <a:ext cx="0" cy="0"/>
          <a:chOff x="0" y="0"/>
          <a:chExt cx="0" cy="0"/>
        </a:xfrm>
      </p:grpSpPr>
      <p:sp>
        <p:nvSpPr>
          <p:cNvPr id="1128" name="Google Shape;1128;p18"/>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flipH="1" rot="10800000">
            <a:off x="-1519353" y="4599416"/>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flipH="1" rot="10800000">
            <a:off x="8659365" y="4448061"/>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flipH="1" rot="10800000">
            <a:off x="6221226" y="4763053"/>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flipH="1" rot="10800000">
            <a:off x="8659386" y="3625729"/>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flipH="1" rot="10800000">
            <a:off x="5439351" y="5051015"/>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flipH="1" rot="10800000">
            <a:off x="5536659" y="5051015"/>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flipH="1" rot="10800000">
            <a:off x="5633936" y="5051015"/>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flipH="1" rot="-5400000">
            <a:off x="1812879" y="4498278"/>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flipH="1" rot="10800000">
            <a:off x="5439351" y="4936963"/>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flipH="1" rot="10800000">
            <a:off x="5536659" y="4936963"/>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flipH="1" rot="10800000">
            <a:off x="5633936" y="4936963"/>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flipH="1" rot="10800000">
            <a:off x="5439351" y="4821880"/>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flipH="1" rot="10800000">
            <a:off x="5536659" y="4821880"/>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flipH="1" rot="10800000">
            <a:off x="5633936" y="4821880"/>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flipH="1" rot="10800000">
            <a:off x="5439351" y="4707860"/>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flipH="1" rot="10800000">
            <a:off x="5536659" y="4707860"/>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flipH="1" rot="10800000">
            <a:off x="5633936" y="4707860"/>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flipH="1" rot="5400000">
            <a:off x="8009309" y="1889623"/>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flipH="1" rot="10800000">
            <a:off x="8591516" y="57145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flipH="1" rot="10800000">
            <a:off x="8722313" y="571452"/>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flipH="1" rot="10800000">
            <a:off x="8854107" y="57145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flipH="1" rot="10800000">
            <a:off x="8985934" y="571452"/>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flipH="1" rot="10800000">
            <a:off x="9116698" y="57145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flipH="1" rot="10800000">
            <a:off x="-51551" y="-649957"/>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flipH="1" rot="10800000">
            <a:off x="289480" y="299943"/>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flipH="1" rot="10800000">
            <a:off x="8591516" y="46055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flipH="1" rot="10800000">
            <a:off x="8722313" y="46055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flipH="1" rot="10800000">
            <a:off x="8854107" y="46055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flipH="1" rot="10800000">
            <a:off x="8985934" y="46055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flipH="1" rot="10800000">
            <a:off x="9116698" y="46055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flipH="1" rot="10800000">
            <a:off x="8591516" y="348596"/>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flipH="1" rot="10800000">
            <a:off x="8722313" y="348596"/>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flipH="1" rot="10800000">
            <a:off x="8854107" y="34859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flipH="1" rot="10800000">
            <a:off x="8985934" y="348596"/>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flipH="1" rot="10800000">
            <a:off x="9116698" y="34859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flipH="1" rot="10800000">
            <a:off x="8591516" y="237699"/>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flipH="1" rot="10800000">
            <a:off x="8722313" y="237699"/>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flipH="1" rot="10800000">
            <a:off x="8854107" y="237699"/>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flipH="1" rot="10800000">
            <a:off x="8985934" y="237699"/>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flipH="1" rot="10800000">
            <a:off x="9116698" y="237699"/>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flipH="1" rot="10800000">
            <a:off x="8591516" y="125772"/>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flipH="1" rot="10800000">
            <a:off x="8722313" y="125772"/>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flipH="1" rot="10800000">
            <a:off x="8854107" y="125772"/>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flipH="1" rot="10800000">
            <a:off x="8985934" y="125772"/>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flipH="1" rot="10800000">
            <a:off x="9116698" y="125772"/>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flipH="1" rot="10800000">
            <a:off x="6509785" y="-175356"/>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flipH="1" rot="10800000">
            <a:off x="8591516" y="1487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flipH="1" rot="10800000">
            <a:off x="8722313" y="1487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flipH="1" rot="10800000">
            <a:off x="8854107" y="1487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flipH="1" rot="10800000">
            <a:off x="8985934" y="1487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flipH="1" rot="10800000">
            <a:off x="9116698" y="1487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1181" name="Shape 1181"/>
        <p:cNvGrpSpPr/>
        <p:nvPr/>
      </p:nvGrpSpPr>
      <p:grpSpPr>
        <a:xfrm>
          <a:off x="0" y="0"/>
          <a:ext cx="0" cy="0"/>
          <a:chOff x="0" y="0"/>
          <a:chExt cx="0" cy="0"/>
        </a:xfrm>
      </p:grpSpPr>
      <p:sp>
        <p:nvSpPr>
          <p:cNvPr id="1182" name="Google Shape;1182;p19"/>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
          <p:cNvSpPr/>
          <p:nvPr/>
        </p:nvSpPr>
        <p:spPr>
          <a:xfrm flipH="1" rot="10800000">
            <a:off x="8430765" y="4267086"/>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
          <p:cNvSpPr/>
          <p:nvPr/>
        </p:nvSpPr>
        <p:spPr>
          <a:xfrm flipH="1" rot="10800000">
            <a:off x="8430786" y="3444754"/>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
          <p:cNvSpPr/>
          <p:nvPr/>
        </p:nvSpPr>
        <p:spPr>
          <a:xfrm flipH="1" rot="-5400000">
            <a:off x="4370589" y="4545903"/>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
          <p:cNvSpPr/>
          <p:nvPr/>
        </p:nvSpPr>
        <p:spPr>
          <a:xfrm flipH="1" rot="5400000">
            <a:off x="8009309" y="1708648"/>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
          <p:cNvSpPr/>
          <p:nvPr/>
        </p:nvSpPr>
        <p:spPr>
          <a:xfrm flipH="1" rot="10800000">
            <a:off x="-448240" y="175417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
          <p:cNvSpPr/>
          <p:nvPr/>
        </p:nvSpPr>
        <p:spPr>
          <a:xfrm flipH="1" rot="10800000">
            <a:off x="3930673" y="-830931"/>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
          <p:cNvSpPr/>
          <p:nvPr/>
        </p:nvSpPr>
        <p:spPr>
          <a:xfrm flipH="1" rot="10800000">
            <a:off x="-51551" y="-830932"/>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
          <p:cNvSpPr/>
          <p:nvPr/>
        </p:nvSpPr>
        <p:spPr>
          <a:xfrm flipH="1" rot="10800000">
            <a:off x="289480" y="118968"/>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flipH="1" rot="10800000">
            <a:off x="7978450" y="310429"/>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flipH="1" rot="10800000">
            <a:off x="8093533" y="310429"/>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flipH="1" rot="10800000">
            <a:off x="8207553" y="310429"/>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flipH="1" rot="10800000">
            <a:off x="8322636" y="310429"/>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flipH="1" rot="10800000">
            <a:off x="8437718" y="310429"/>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flipH="1" rot="10800000">
            <a:off x="7978450" y="213120"/>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flipH="1" rot="10800000">
            <a:off x="8093533" y="213120"/>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
          <p:cNvSpPr/>
          <p:nvPr/>
        </p:nvSpPr>
        <p:spPr>
          <a:xfrm flipH="1" rot="10800000">
            <a:off x="8207553" y="213120"/>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flipH="1" rot="10800000">
            <a:off x="8322636" y="213120"/>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flipH="1" rot="10800000">
            <a:off x="8437718" y="213120"/>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flipH="1" rot="10800000">
            <a:off x="7978450" y="115844"/>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flipH="1" rot="10800000">
            <a:off x="8093533" y="115844"/>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
          <p:cNvSpPr/>
          <p:nvPr/>
        </p:nvSpPr>
        <p:spPr>
          <a:xfrm flipH="1" rot="10800000">
            <a:off x="8207553" y="115844"/>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flipH="1" rot="10800000">
            <a:off x="8322636" y="115844"/>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
          <p:cNvSpPr/>
          <p:nvPr/>
        </p:nvSpPr>
        <p:spPr>
          <a:xfrm flipH="1" rot="10800000">
            <a:off x="8437718" y="115844"/>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
          <p:cNvSpPr/>
          <p:nvPr/>
        </p:nvSpPr>
        <p:spPr>
          <a:xfrm flipH="1" rot="10800000">
            <a:off x="6509785" y="-356331"/>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08" name="Google Shape;1208;p19"/>
          <p:cNvSpPr txBox="1"/>
          <p:nvPr>
            <p:ph idx="2" type="title"/>
          </p:nvPr>
        </p:nvSpPr>
        <p:spPr>
          <a:xfrm>
            <a:off x="949425" y="2942306"/>
            <a:ext cx="18483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9" name="Google Shape;1209;p19"/>
          <p:cNvSpPr txBox="1"/>
          <p:nvPr>
            <p:ph idx="1" type="subTitle"/>
          </p:nvPr>
        </p:nvSpPr>
        <p:spPr>
          <a:xfrm>
            <a:off x="879075" y="3211075"/>
            <a:ext cx="1989000" cy="10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10" name="Google Shape;1210;p19"/>
          <p:cNvSpPr txBox="1"/>
          <p:nvPr>
            <p:ph idx="3" type="title"/>
          </p:nvPr>
        </p:nvSpPr>
        <p:spPr>
          <a:xfrm>
            <a:off x="3648286" y="2942306"/>
            <a:ext cx="1848600" cy="183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1" name="Google Shape;1211;p19"/>
          <p:cNvSpPr txBox="1"/>
          <p:nvPr>
            <p:ph idx="4" type="subTitle"/>
          </p:nvPr>
        </p:nvSpPr>
        <p:spPr>
          <a:xfrm>
            <a:off x="3574786" y="3211075"/>
            <a:ext cx="1993500" cy="108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12" name="Google Shape;1212;p19"/>
          <p:cNvSpPr txBox="1"/>
          <p:nvPr>
            <p:ph idx="5" type="title"/>
          </p:nvPr>
        </p:nvSpPr>
        <p:spPr>
          <a:xfrm>
            <a:off x="762025" y="1002750"/>
            <a:ext cx="2056800" cy="262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sz="22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3" name="Google Shape;1213;p19"/>
          <p:cNvSpPr txBox="1"/>
          <p:nvPr>
            <p:ph idx="6" type="subTitle"/>
          </p:nvPr>
        </p:nvSpPr>
        <p:spPr>
          <a:xfrm>
            <a:off x="765925" y="1359625"/>
            <a:ext cx="7640100" cy="18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34455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4" name="Google Shape;1214;p19"/>
          <p:cNvSpPr txBox="1"/>
          <p:nvPr>
            <p:ph idx="7" type="title"/>
          </p:nvPr>
        </p:nvSpPr>
        <p:spPr>
          <a:xfrm>
            <a:off x="6347447" y="2942306"/>
            <a:ext cx="1848600" cy="183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5" name="Google Shape;1215;p19"/>
          <p:cNvSpPr txBox="1"/>
          <p:nvPr>
            <p:ph idx="8" type="subTitle"/>
          </p:nvPr>
        </p:nvSpPr>
        <p:spPr>
          <a:xfrm>
            <a:off x="6274997" y="3211075"/>
            <a:ext cx="1993500" cy="108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1216" name="Shape 1216"/>
        <p:cNvGrpSpPr/>
        <p:nvPr/>
      </p:nvGrpSpPr>
      <p:grpSpPr>
        <a:xfrm>
          <a:off x="0" y="0"/>
          <a:ext cx="0" cy="0"/>
          <a:chOff x="0" y="0"/>
          <a:chExt cx="0" cy="0"/>
        </a:xfrm>
      </p:grpSpPr>
      <p:sp>
        <p:nvSpPr>
          <p:cNvPr id="1217" name="Google Shape;1217;p20"/>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flipH="1" rot="10800000">
            <a:off x="8430765" y="4267086"/>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flipH="1" rot="10800000">
            <a:off x="8430786" y="3444754"/>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flipH="1" rot="-5400000">
            <a:off x="4370589" y="4545903"/>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0"/>
          <p:cNvSpPr/>
          <p:nvPr/>
        </p:nvSpPr>
        <p:spPr>
          <a:xfrm flipH="1" rot="5400000">
            <a:off x="8009309" y="1708648"/>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0"/>
          <p:cNvSpPr/>
          <p:nvPr/>
        </p:nvSpPr>
        <p:spPr>
          <a:xfrm flipH="1" rot="10800000">
            <a:off x="-448240" y="175417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0"/>
          <p:cNvSpPr/>
          <p:nvPr/>
        </p:nvSpPr>
        <p:spPr>
          <a:xfrm flipH="1" rot="10800000">
            <a:off x="3930673" y="-830931"/>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flipH="1" rot="10800000">
            <a:off x="-51551" y="-830932"/>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flipH="1" rot="10800000">
            <a:off x="289480" y="118968"/>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flipH="1" rot="10800000">
            <a:off x="7978450" y="310429"/>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flipH="1" rot="10800000">
            <a:off x="8093533" y="310429"/>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flipH="1" rot="10800000">
            <a:off x="8207553" y="310429"/>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flipH="1" rot="10800000">
            <a:off x="8322636" y="310429"/>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p:nvPr/>
        </p:nvSpPr>
        <p:spPr>
          <a:xfrm flipH="1" rot="10800000">
            <a:off x="8437718" y="310429"/>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0"/>
          <p:cNvSpPr/>
          <p:nvPr/>
        </p:nvSpPr>
        <p:spPr>
          <a:xfrm flipH="1" rot="10800000">
            <a:off x="7978450" y="213120"/>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flipH="1" rot="10800000">
            <a:off x="8093533" y="213120"/>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flipH="1" rot="10800000">
            <a:off x="8207553" y="213120"/>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flipH="1" rot="10800000">
            <a:off x="8322636" y="213120"/>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flipH="1" rot="10800000">
            <a:off x="8437718" y="213120"/>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flipH="1" rot="10800000">
            <a:off x="7978450" y="115844"/>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flipH="1" rot="10800000">
            <a:off x="8093533" y="115844"/>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flipH="1" rot="10800000">
            <a:off x="8207553" y="115844"/>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flipH="1" rot="10800000">
            <a:off x="8322636" y="115844"/>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flipH="1" rot="10800000">
            <a:off x="8437718" y="115844"/>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flipH="1" rot="10800000">
            <a:off x="6509785" y="-356331"/>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43" name="Google Shape;1243;p20"/>
          <p:cNvSpPr txBox="1"/>
          <p:nvPr>
            <p:ph idx="2" type="title"/>
          </p:nvPr>
        </p:nvSpPr>
        <p:spPr>
          <a:xfrm>
            <a:off x="948763"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4" name="Google Shape;1244;p20"/>
          <p:cNvSpPr txBox="1"/>
          <p:nvPr>
            <p:ph idx="1" type="subTitle"/>
          </p:nvPr>
        </p:nvSpPr>
        <p:spPr>
          <a:xfrm>
            <a:off x="859513" y="3234888"/>
            <a:ext cx="14286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45" name="Google Shape;1245;p20"/>
          <p:cNvSpPr txBox="1"/>
          <p:nvPr>
            <p:ph idx="3" type="title"/>
          </p:nvPr>
        </p:nvSpPr>
        <p:spPr>
          <a:xfrm>
            <a:off x="2963296"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6" name="Google Shape;1246;p20"/>
          <p:cNvSpPr txBox="1"/>
          <p:nvPr>
            <p:ph idx="4" type="subTitle"/>
          </p:nvPr>
        </p:nvSpPr>
        <p:spPr>
          <a:xfrm>
            <a:off x="2875796" y="3234888"/>
            <a:ext cx="14265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47" name="Google Shape;1247;p20"/>
          <p:cNvSpPr txBox="1"/>
          <p:nvPr>
            <p:ph idx="5" type="title"/>
          </p:nvPr>
        </p:nvSpPr>
        <p:spPr>
          <a:xfrm>
            <a:off x="4977829"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8" name="Google Shape;1248;p20"/>
          <p:cNvSpPr txBox="1"/>
          <p:nvPr>
            <p:ph idx="6" type="subTitle"/>
          </p:nvPr>
        </p:nvSpPr>
        <p:spPr>
          <a:xfrm>
            <a:off x="4889979" y="3234888"/>
            <a:ext cx="14265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49" name="Google Shape;1249;p20"/>
          <p:cNvSpPr txBox="1"/>
          <p:nvPr>
            <p:ph idx="7" type="title"/>
          </p:nvPr>
        </p:nvSpPr>
        <p:spPr>
          <a:xfrm>
            <a:off x="6992362"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0" name="Google Shape;1250;p20"/>
          <p:cNvSpPr txBox="1"/>
          <p:nvPr>
            <p:ph idx="8" type="subTitle"/>
          </p:nvPr>
        </p:nvSpPr>
        <p:spPr>
          <a:xfrm>
            <a:off x="6904162" y="3234888"/>
            <a:ext cx="14265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 name="Shape 131"/>
        <p:cNvGrpSpPr/>
        <p:nvPr/>
      </p:nvGrpSpPr>
      <p:grpSpPr>
        <a:xfrm>
          <a:off x="0" y="0"/>
          <a:ext cx="0" cy="0"/>
          <a:chOff x="0" y="0"/>
          <a:chExt cx="0" cy="0"/>
        </a:xfrm>
      </p:grpSpPr>
      <p:sp>
        <p:nvSpPr>
          <p:cNvPr id="132" name="Google Shape;132;p3"/>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3"/>
          <p:cNvGrpSpPr/>
          <p:nvPr/>
        </p:nvGrpSpPr>
        <p:grpSpPr>
          <a:xfrm>
            <a:off x="2057599" y="1058076"/>
            <a:ext cx="5028900" cy="3027300"/>
            <a:chOff x="2057599" y="1058076"/>
            <a:chExt cx="5028900" cy="3027300"/>
          </a:xfrm>
        </p:grpSpPr>
        <p:sp>
          <p:nvSpPr>
            <p:cNvPr id="134" name="Google Shape;134;p3"/>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a:off x="-1030203" y="-1059532"/>
            <a:ext cx="10519737" cy="6877754"/>
            <a:chOff x="-1030203" y="-1059532"/>
            <a:chExt cx="10519737" cy="6877754"/>
          </a:xfrm>
        </p:grpSpPr>
        <p:sp>
          <p:nvSpPr>
            <p:cNvPr id="137" name="Google Shape;137;p3"/>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3"/>
          <p:cNvSpPr txBox="1"/>
          <p:nvPr>
            <p:ph hasCustomPrompt="1" type="title"/>
          </p:nvPr>
        </p:nvSpPr>
        <p:spPr>
          <a:xfrm>
            <a:off x="4027950" y="834900"/>
            <a:ext cx="10881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6000"/>
              <a:buNone/>
              <a:defRPr sz="5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7" name="Google Shape;207;p3"/>
          <p:cNvSpPr txBox="1"/>
          <p:nvPr>
            <p:ph idx="1" type="subTitle"/>
          </p:nvPr>
        </p:nvSpPr>
        <p:spPr>
          <a:xfrm>
            <a:off x="2714550" y="3017875"/>
            <a:ext cx="3714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3"/>
          <p:cNvSpPr/>
          <p:nvPr/>
        </p:nvSpPr>
        <p:spPr>
          <a:xfrm>
            <a:off x="4113946" y="61455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txBox="1"/>
          <p:nvPr>
            <p:ph idx="2" type="title"/>
          </p:nvPr>
        </p:nvSpPr>
        <p:spPr>
          <a:xfrm>
            <a:off x="3462349" y="1907925"/>
            <a:ext cx="22194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
    <p:spTree>
      <p:nvGrpSpPr>
        <p:cNvPr id="1251" name="Shape 1251"/>
        <p:cNvGrpSpPr/>
        <p:nvPr/>
      </p:nvGrpSpPr>
      <p:grpSpPr>
        <a:xfrm>
          <a:off x="0" y="0"/>
          <a:ext cx="0" cy="0"/>
          <a:chOff x="0" y="0"/>
          <a:chExt cx="0" cy="0"/>
        </a:xfrm>
      </p:grpSpPr>
      <p:sp>
        <p:nvSpPr>
          <p:cNvPr id="1252" name="Google Shape;1252;p21"/>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txBox="1"/>
          <p:nvPr>
            <p:ph idx="1" type="subTitle"/>
          </p:nvPr>
        </p:nvSpPr>
        <p:spPr>
          <a:xfrm>
            <a:off x="1804575" y="1395050"/>
            <a:ext cx="22392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4" name="Google Shape;1254;p21"/>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55" name="Google Shape;1255;p21"/>
          <p:cNvSpPr txBox="1"/>
          <p:nvPr>
            <p:ph idx="2" type="subTitle"/>
          </p:nvPr>
        </p:nvSpPr>
        <p:spPr>
          <a:xfrm>
            <a:off x="5919374" y="1395050"/>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6" name="Google Shape;1256;p21"/>
          <p:cNvSpPr txBox="1"/>
          <p:nvPr>
            <p:ph idx="3" type="subTitle"/>
          </p:nvPr>
        </p:nvSpPr>
        <p:spPr>
          <a:xfrm>
            <a:off x="1804575" y="2614250"/>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7" name="Google Shape;1257;p21"/>
          <p:cNvSpPr txBox="1"/>
          <p:nvPr>
            <p:ph idx="4" type="subTitle"/>
          </p:nvPr>
        </p:nvSpPr>
        <p:spPr>
          <a:xfrm>
            <a:off x="5919374" y="2614250"/>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8" name="Google Shape;1258;p21"/>
          <p:cNvSpPr txBox="1"/>
          <p:nvPr>
            <p:ph idx="5" type="subTitle"/>
          </p:nvPr>
        </p:nvSpPr>
        <p:spPr>
          <a:xfrm>
            <a:off x="1804575" y="3834682"/>
            <a:ext cx="2240400" cy="445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9" name="Google Shape;1259;p21"/>
          <p:cNvSpPr txBox="1"/>
          <p:nvPr>
            <p:ph idx="6" type="subTitle"/>
          </p:nvPr>
        </p:nvSpPr>
        <p:spPr>
          <a:xfrm>
            <a:off x="5919374" y="3834669"/>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0" name="Google Shape;1260;p21"/>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5667951"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5765259" y="-3967"/>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5862536"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5667951"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a:off x="5765259" y="110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a:off x="5862536"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a:off x="5667951"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a:off x="5765259" y="225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a:off x="5862536"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
          <p:cNvSpPr/>
          <p:nvPr/>
        </p:nvSpPr>
        <p:spPr>
          <a:xfrm>
            <a:off x="5667951"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1"/>
          <p:cNvSpPr/>
          <p:nvPr/>
        </p:nvSpPr>
        <p:spPr>
          <a:xfrm>
            <a:off x="5765259" y="339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a:off x="5862536"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4044801" y="47863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a:off x="1500843" y="46935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a:off x="-508751" y="47525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762179" y="4833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a:off x="137080" y="43245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7">
    <p:spTree>
      <p:nvGrpSpPr>
        <p:cNvPr id="1297" name="Shape 1297"/>
        <p:cNvGrpSpPr/>
        <p:nvPr/>
      </p:nvGrpSpPr>
      <p:grpSpPr>
        <a:xfrm>
          <a:off x="0" y="0"/>
          <a:ext cx="0" cy="0"/>
          <a:chOff x="0" y="0"/>
          <a:chExt cx="0" cy="0"/>
        </a:xfrm>
      </p:grpSpPr>
      <p:sp>
        <p:nvSpPr>
          <p:cNvPr id="1298" name="Google Shape;1298;p22"/>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txBox="1"/>
          <p:nvPr>
            <p:ph type="title"/>
          </p:nvPr>
        </p:nvSpPr>
        <p:spPr>
          <a:xfrm>
            <a:off x="992050" y="1744863"/>
            <a:ext cx="2056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0" name="Google Shape;1300;p22"/>
          <p:cNvSpPr txBox="1"/>
          <p:nvPr>
            <p:ph idx="1" type="subTitle"/>
          </p:nvPr>
        </p:nvSpPr>
        <p:spPr>
          <a:xfrm>
            <a:off x="992050" y="2154125"/>
            <a:ext cx="20568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1" name="Google Shape;1301;p22"/>
          <p:cNvSpPr txBox="1"/>
          <p:nvPr>
            <p:ph idx="2" type="title"/>
          </p:nvPr>
        </p:nvSpPr>
        <p:spPr>
          <a:xfrm>
            <a:off x="3549513" y="1744863"/>
            <a:ext cx="2056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2" name="Google Shape;1302;p22"/>
          <p:cNvSpPr txBox="1"/>
          <p:nvPr>
            <p:ph idx="3" type="subTitle"/>
          </p:nvPr>
        </p:nvSpPr>
        <p:spPr>
          <a:xfrm>
            <a:off x="3549513" y="2154125"/>
            <a:ext cx="20568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3" name="Google Shape;1303;p22"/>
          <p:cNvSpPr txBox="1"/>
          <p:nvPr>
            <p:ph idx="4" type="title"/>
          </p:nvPr>
        </p:nvSpPr>
        <p:spPr>
          <a:xfrm>
            <a:off x="6106975" y="1744863"/>
            <a:ext cx="2056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4" name="Google Shape;1304;p22"/>
          <p:cNvSpPr txBox="1"/>
          <p:nvPr>
            <p:ph idx="5" type="subTitle"/>
          </p:nvPr>
        </p:nvSpPr>
        <p:spPr>
          <a:xfrm>
            <a:off x="6106975" y="2154125"/>
            <a:ext cx="20568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5" name="Google Shape;1305;p22"/>
          <p:cNvSpPr txBox="1"/>
          <p:nvPr>
            <p:ph idx="6" type="title"/>
          </p:nvPr>
        </p:nvSpPr>
        <p:spPr>
          <a:xfrm>
            <a:off x="992050" y="3604663"/>
            <a:ext cx="20568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6" name="Google Shape;1306;p22"/>
          <p:cNvSpPr txBox="1"/>
          <p:nvPr>
            <p:ph idx="7" type="subTitle"/>
          </p:nvPr>
        </p:nvSpPr>
        <p:spPr>
          <a:xfrm>
            <a:off x="992050" y="4013925"/>
            <a:ext cx="2056800" cy="33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7" name="Google Shape;1307;p22"/>
          <p:cNvSpPr txBox="1"/>
          <p:nvPr>
            <p:ph idx="8" type="title"/>
          </p:nvPr>
        </p:nvSpPr>
        <p:spPr>
          <a:xfrm>
            <a:off x="3549513" y="3604663"/>
            <a:ext cx="20568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8" name="Google Shape;1308;p22"/>
          <p:cNvSpPr txBox="1"/>
          <p:nvPr>
            <p:ph idx="9" type="subTitle"/>
          </p:nvPr>
        </p:nvSpPr>
        <p:spPr>
          <a:xfrm>
            <a:off x="3549513" y="4013925"/>
            <a:ext cx="2056800" cy="33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9" name="Google Shape;1309;p22"/>
          <p:cNvSpPr txBox="1"/>
          <p:nvPr>
            <p:ph idx="13" type="title"/>
          </p:nvPr>
        </p:nvSpPr>
        <p:spPr>
          <a:xfrm>
            <a:off x="6106975" y="3604663"/>
            <a:ext cx="20568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10" name="Google Shape;1310;p22"/>
          <p:cNvSpPr txBox="1"/>
          <p:nvPr>
            <p:ph idx="14" type="subTitle"/>
          </p:nvPr>
        </p:nvSpPr>
        <p:spPr>
          <a:xfrm>
            <a:off x="6106975" y="4013925"/>
            <a:ext cx="2056800" cy="33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1" name="Google Shape;1311;p22"/>
          <p:cNvSpPr txBox="1"/>
          <p:nvPr>
            <p:ph idx="15"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12" name="Google Shape;1312;p22"/>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5439351"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5536659" y="-3967"/>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5633936"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rot="-5400000">
            <a:off x="288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5439351"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5536659" y="110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5633936"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5439351"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5536659" y="225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5633936"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5439351"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5536659" y="339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5633936"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rot="5400000">
            <a:off x="81617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556557"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8435650" y="47842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8550733" y="47842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8664753" y="47842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8779836" y="47842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8894918" y="47842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8435650" y="48815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8550733" y="48815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8664753" y="48815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8779836" y="48815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8894918" y="48815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8435650" y="49788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8550733" y="49788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8664753" y="49788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8779836" y="49788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8894918" y="49788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9">
    <p:spTree>
      <p:nvGrpSpPr>
        <p:cNvPr id="1347" name="Shape 1347"/>
        <p:cNvGrpSpPr/>
        <p:nvPr/>
      </p:nvGrpSpPr>
      <p:grpSpPr>
        <a:xfrm>
          <a:off x="0" y="0"/>
          <a:ext cx="0" cy="0"/>
          <a:chOff x="0" y="0"/>
          <a:chExt cx="0" cy="0"/>
        </a:xfrm>
      </p:grpSpPr>
      <p:sp>
        <p:nvSpPr>
          <p:cNvPr id="1348" name="Google Shape;1348;p23"/>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23"/>
          <p:cNvGrpSpPr/>
          <p:nvPr/>
        </p:nvGrpSpPr>
        <p:grpSpPr>
          <a:xfrm flipH="1">
            <a:off x="-334878" y="-1040482"/>
            <a:ext cx="10519737" cy="6877754"/>
            <a:chOff x="-1030203" y="-1059532"/>
            <a:chExt cx="10519737" cy="6877754"/>
          </a:xfrm>
        </p:grpSpPr>
        <p:sp>
          <p:nvSpPr>
            <p:cNvPr id="1350" name="Google Shape;1350;p23"/>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3"/>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3"/>
          <p:cNvGrpSpPr/>
          <p:nvPr/>
        </p:nvGrpSpPr>
        <p:grpSpPr>
          <a:xfrm>
            <a:off x="1228787" y="461419"/>
            <a:ext cx="6686425" cy="4220662"/>
            <a:chOff x="2057599" y="1058076"/>
            <a:chExt cx="5028900" cy="3027300"/>
          </a:xfrm>
        </p:grpSpPr>
        <p:sp>
          <p:nvSpPr>
            <p:cNvPr id="1420" name="Google Shape;1420;p23"/>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23"/>
          <p:cNvSpPr txBox="1"/>
          <p:nvPr>
            <p:ph hasCustomPrompt="1" type="title"/>
          </p:nvPr>
        </p:nvSpPr>
        <p:spPr>
          <a:xfrm>
            <a:off x="2456322" y="1054350"/>
            <a:ext cx="42405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9pPr>
          </a:lstStyle>
          <a:p>
            <a:r>
              <a:t>xx%</a:t>
            </a:r>
          </a:p>
        </p:txBody>
      </p:sp>
      <p:sp>
        <p:nvSpPr>
          <p:cNvPr id="1423" name="Google Shape;1423;p23"/>
          <p:cNvSpPr txBox="1"/>
          <p:nvPr>
            <p:ph idx="1" type="subTitle"/>
          </p:nvPr>
        </p:nvSpPr>
        <p:spPr>
          <a:xfrm>
            <a:off x="1634022" y="1650827"/>
            <a:ext cx="58851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24" name="Google Shape;1424;p23"/>
          <p:cNvSpPr txBox="1"/>
          <p:nvPr>
            <p:ph hasCustomPrompt="1" idx="2" type="title"/>
          </p:nvPr>
        </p:nvSpPr>
        <p:spPr>
          <a:xfrm>
            <a:off x="2456322" y="2205678"/>
            <a:ext cx="42405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9pPr>
          </a:lstStyle>
          <a:p>
            <a:r>
              <a:t>xx%</a:t>
            </a:r>
          </a:p>
        </p:txBody>
      </p:sp>
      <p:sp>
        <p:nvSpPr>
          <p:cNvPr id="1425" name="Google Shape;1425;p23"/>
          <p:cNvSpPr txBox="1"/>
          <p:nvPr>
            <p:ph idx="3" type="subTitle"/>
          </p:nvPr>
        </p:nvSpPr>
        <p:spPr>
          <a:xfrm>
            <a:off x="1634022" y="2804557"/>
            <a:ext cx="58851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26" name="Google Shape;1426;p23"/>
          <p:cNvSpPr txBox="1"/>
          <p:nvPr>
            <p:ph hasCustomPrompt="1" idx="4" type="title"/>
          </p:nvPr>
        </p:nvSpPr>
        <p:spPr>
          <a:xfrm>
            <a:off x="2456322" y="3352263"/>
            <a:ext cx="42405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9pPr>
          </a:lstStyle>
          <a:p>
            <a:r>
              <a:t>xx%</a:t>
            </a:r>
          </a:p>
        </p:txBody>
      </p:sp>
      <p:sp>
        <p:nvSpPr>
          <p:cNvPr id="1427" name="Google Shape;1427;p23"/>
          <p:cNvSpPr txBox="1"/>
          <p:nvPr>
            <p:ph idx="5" type="subTitle"/>
          </p:nvPr>
        </p:nvSpPr>
        <p:spPr>
          <a:xfrm>
            <a:off x="1634022" y="3958287"/>
            <a:ext cx="58851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
    <p:spTree>
      <p:nvGrpSpPr>
        <p:cNvPr id="1428" name="Shape 1428"/>
        <p:cNvGrpSpPr/>
        <p:nvPr/>
      </p:nvGrpSpPr>
      <p:grpSpPr>
        <a:xfrm>
          <a:off x="0" y="0"/>
          <a:ext cx="0" cy="0"/>
          <a:chOff x="0" y="0"/>
          <a:chExt cx="0" cy="0"/>
        </a:xfrm>
      </p:grpSpPr>
      <p:sp>
        <p:nvSpPr>
          <p:cNvPr id="1429" name="Google Shape;1429;p24"/>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txBox="1"/>
          <p:nvPr>
            <p:ph idx="1" type="subTitle"/>
          </p:nvPr>
        </p:nvSpPr>
        <p:spPr>
          <a:xfrm>
            <a:off x="5202625" y="2572250"/>
            <a:ext cx="3228000" cy="119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800"/>
              <a:buNone/>
              <a:defRPr sz="1600"/>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
        <p:nvSpPr>
          <p:cNvPr id="1431" name="Google Shape;1431;p24"/>
          <p:cNvSpPr txBox="1"/>
          <p:nvPr>
            <p:ph idx="2" type="subTitle"/>
          </p:nvPr>
        </p:nvSpPr>
        <p:spPr>
          <a:xfrm>
            <a:off x="5202625" y="1870175"/>
            <a:ext cx="24606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800"/>
              <a:buFont typeface="Concert One"/>
              <a:buNone/>
              <a:defRPr sz="2000">
                <a:solidFill>
                  <a:schemeClr val="accent2"/>
                </a:solidFill>
                <a:latin typeface="Fredoka One"/>
                <a:ea typeface="Fredoka One"/>
                <a:cs typeface="Fredoka One"/>
                <a:sym typeface="Fredoka One"/>
              </a:defRPr>
            </a:lvl1pPr>
            <a:lvl2pPr lvl="1"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2pPr>
            <a:lvl3pPr lvl="2"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3pPr>
            <a:lvl4pPr lvl="3"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4pPr>
            <a:lvl5pPr lvl="4"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5pPr>
            <a:lvl6pPr lvl="5"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6pPr>
            <a:lvl7pPr lvl="6"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7pPr>
            <a:lvl8pPr lvl="7"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8pPr>
            <a:lvl9pPr lvl="8"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9pPr>
          </a:lstStyle>
          <a:p/>
        </p:txBody>
      </p:sp>
      <p:sp>
        <p:nvSpPr>
          <p:cNvPr id="1432" name="Google Shape;1432;p24"/>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33" name="Google Shape;1433;p24"/>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5439351"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5536659" y="-3967"/>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5633936"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5439351"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5536659" y="110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5633936"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a:off x="5439351"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p:nvPr/>
        </p:nvSpPr>
        <p:spPr>
          <a:xfrm>
            <a:off x="5536659" y="225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p:nvPr/>
        </p:nvSpPr>
        <p:spPr>
          <a:xfrm>
            <a:off x="5633936"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5439351"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5536659" y="339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4"/>
          <p:cNvSpPr/>
          <p:nvPr/>
        </p:nvSpPr>
        <p:spPr>
          <a:xfrm>
            <a:off x="5633936"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4"/>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
          <p:cNvSpPr/>
          <p:nvPr/>
        </p:nvSpPr>
        <p:spPr>
          <a:xfrm>
            <a:off x="4044801" y="48625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1471" name="Shape 1471"/>
        <p:cNvGrpSpPr/>
        <p:nvPr/>
      </p:nvGrpSpPr>
      <p:grpSpPr>
        <a:xfrm>
          <a:off x="0" y="0"/>
          <a:ext cx="0" cy="0"/>
          <a:chOff x="0" y="0"/>
          <a:chExt cx="0" cy="0"/>
        </a:xfrm>
      </p:grpSpPr>
      <p:sp>
        <p:nvSpPr>
          <p:cNvPr id="1472" name="Google Shape;1472;p25"/>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5"/>
          <p:cNvSpPr txBox="1"/>
          <p:nvPr>
            <p:ph idx="1" type="subTitle"/>
          </p:nvPr>
        </p:nvSpPr>
        <p:spPr>
          <a:xfrm>
            <a:off x="1343517" y="2375784"/>
            <a:ext cx="3719100" cy="993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
        <p:nvSpPr>
          <p:cNvPr id="1474" name="Google Shape;1474;p25"/>
          <p:cNvSpPr txBox="1"/>
          <p:nvPr>
            <p:ph idx="2" type="subTitle"/>
          </p:nvPr>
        </p:nvSpPr>
        <p:spPr>
          <a:xfrm>
            <a:off x="1210317" y="1908275"/>
            <a:ext cx="3852300" cy="47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800"/>
              <a:buFont typeface="Concert One"/>
              <a:buNone/>
              <a:defRPr sz="2200">
                <a:solidFill>
                  <a:schemeClr val="accent6"/>
                </a:solidFill>
                <a:latin typeface="Concert One"/>
                <a:ea typeface="Concert One"/>
                <a:cs typeface="Concert One"/>
                <a:sym typeface="Concert One"/>
              </a:defRPr>
            </a:lvl1pPr>
            <a:lvl2pPr lvl="1"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2pPr>
            <a:lvl3pPr lvl="2"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3pPr>
            <a:lvl4pPr lvl="3"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4pPr>
            <a:lvl5pPr lvl="4"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5pPr>
            <a:lvl6pPr lvl="5"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6pPr>
            <a:lvl7pPr lvl="6"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7pPr>
            <a:lvl8pPr lvl="7"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8pPr>
            <a:lvl9pPr lvl="8"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9pPr>
          </a:lstStyle>
          <a:p/>
        </p:txBody>
      </p:sp>
      <p:sp>
        <p:nvSpPr>
          <p:cNvPr id="1475" name="Google Shape;1475;p25"/>
          <p:cNvSpPr txBox="1"/>
          <p:nvPr>
            <p:ph type="title"/>
          </p:nvPr>
        </p:nvSpPr>
        <p:spPr>
          <a:xfrm>
            <a:off x="713225" y="1796800"/>
            <a:ext cx="4349400" cy="32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grpSp>
        <p:nvGrpSpPr>
          <p:cNvPr id="1476" name="Google Shape;1476;p25"/>
          <p:cNvGrpSpPr/>
          <p:nvPr/>
        </p:nvGrpSpPr>
        <p:grpSpPr>
          <a:xfrm rot="10800000">
            <a:off x="-344403" y="-1059532"/>
            <a:ext cx="10519737" cy="6877754"/>
            <a:chOff x="-1030203" y="-1059532"/>
            <a:chExt cx="10519737" cy="6877754"/>
          </a:xfrm>
        </p:grpSpPr>
        <p:sp>
          <p:nvSpPr>
            <p:cNvPr id="1477" name="Google Shape;1477;p25"/>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5"/>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5"/>
            <p:cNvSpPr/>
            <p:nvPr/>
          </p:nvSpPr>
          <p:spPr>
            <a:xfrm>
              <a:off x="6221226" y="-453748"/>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5"/>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5"/>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5"/>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5"/>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5"/>
            <p:cNvSpPr/>
            <p:nvPr/>
          </p:nvSpPr>
          <p:spPr>
            <a:xfrm rot="-5400000">
              <a:off x="2151204" y="-731508"/>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5"/>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5"/>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5"/>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5"/>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5"/>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5"/>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5"/>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5"/>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5"/>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5"/>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5"/>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5"/>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5"/>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5"/>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5"/>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5"/>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5"/>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5"/>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5"/>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5"/>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5"/>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5"/>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5"/>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5"/>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2">
    <p:spTree>
      <p:nvGrpSpPr>
        <p:cNvPr id="1546" name="Shape 1546"/>
        <p:cNvGrpSpPr/>
        <p:nvPr/>
      </p:nvGrpSpPr>
      <p:grpSpPr>
        <a:xfrm>
          <a:off x="0" y="0"/>
          <a:ext cx="0" cy="0"/>
          <a:chOff x="0" y="0"/>
          <a:chExt cx="0" cy="0"/>
        </a:xfrm>
      </p:grpSpPr>
      <p:sp>
        <p:nvSpPr>
          <p:cNvPr id="1547" name="Google Shape;1547;p26"/>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6"/>
          <p:cNvSpPr txBox="1"/>
          <p:nvPr>
            <p:ph idx="1" type="body"/>
          </p:nvPr>
        </p:nvSpPr>
        <p:spPr>
          <a:xfrm>
            <a:off x="720000" y="1081825"/>
            <a:ext cx="7704000" cy="351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549" name="Google Shape;1549;p26"/>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grpSp>
        <p:nvGrpSpPr>
          <p:cNvPr id="1550" name="Google Shape;1550;p26"/>
          <p:cNvGrpSpPr/>
          <p:nvPr/>
        </p:nvGrpSpPr>
        <p:grpSpPr>
          <a:xfrm>
            <a:off x="-327663" y="-983332"/>
            <a:ext cx="10883997" cy="5930977"/>
            <a:chOff x="-327663" y="-983332"/>
            <a:chExt cx="10883997" cy="5930977"/>
          </a:xfrm>
        </p:grpSpPr>
        <p:sp>
          <p:nvSpPr>
            <p:cNvPr id="1551" name="Google Shape;1551;p26"/>
            <p:cNvSpPr/>
            <p:nvPr/>
          </p:nvSpPr>
          <p:spPr>
            <a:xfrm flipH="1">
              <a:off x="8444078" y="-9833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flipH="1" rot="-5400000">
              <a:off x="-801068" y="26695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flipH="1">
              <a:off x="2347630"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flipH="1">
              <a:off x="5319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flipH="1">
              <a:off x="359316" y="40059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flipH="1">
              <a:off x="9005617" y="1596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flipH="1">
              <a:off x="8890534" y="1596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flipH="1">
              <a:off x="8775452" y="1596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flipH="1">
              <a:off x="8661431" y="1596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flipH="1">
              <a:off x="8546349" y="1596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flipH="1">
              <a:off x="9005617" y="1693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flipH="1">
              <a:off x="8890534" y="1693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flipH="1">
              <a:off x="8775452" y="1693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flipH="1">
              <a:off x="8661431" y="1693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flipH="1">
              <a:off x="8546349" y="1693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flipH="1">
              <a:off x="9005617" y="1790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flipH="1">
              <a:off x="8890534" y="1790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flipH="1">
              <a:off x="8775452" y="1790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flipH="1">
              <a:off x="8661431" y="1790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flipH="1">
              <a:off x="8546349" y="1790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flipH="1">
              <a:off x="9005617" y="1888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flipH="1">
              <a:off x="8890534" y="1888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flipH="1">
              <a:off x="8775452" y="1888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flipH="1">
              <a:off x="8661431" y="1888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flipH="1">
              <a:off x="8546349" y="1888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flipH="1">
              <a:off x="9005617" y="1985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flipH="1">
              <a:off x="8890534" y="1985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flipH="1">
              <a:off x="8775452" y="1985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flipH="1">
              <a:off x="8661431" y="1985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flipH="1">
              <a:off x="8546349" y="1985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flipH="1">
              <a:off x="9005617" y="2082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flipH="1">
              <a:off x="8890534" y="2082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flipH="1">
              <a:off x="8775452" y="2082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flipH="1">
              <a:off x="8661431" y="2082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flipH="1">
              <a:off x="8546349" y="2082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flipH="1">
              <a:off x="1502665" y="47080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flipH="1">
              <a:off x="1387582" y="47080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6"/>
            <p:cNvSpPr/>
            <p:nvPr/>
          </p:nvSpPr>
          <p:spPr>
            <a:xfrm flipH="1">
              <a:off x="1273562" y="47080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6"/>
            <p:cNvSpPr/>
            <p:nvPr/>
          </p:nvSpPr>
          <p:spPr>
            <a:xfrm flipH="1">
              <a:off x="1158479" y="47080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6"/>
            <p:cNvSpPr/>
            <p:nvPr/>
          </p:nvSpPr>
          <p:spPr>
            <a:xfrm flipH="1">
              <a:off x="1043396" y="47080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flipH="1">
              <a:off x="1502665" y="48053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flipH="1">
              <a:off x="1387582" y="48053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flipH="1">
              <a:off x="1273562" y="48053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flipH="1">
              <a:off x="1158479" y="48053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flipH="1">
              <a:off x="1043396" y="48053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flipH="1">
              <a:off x="1502665" y="49026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flipH="1">
              <a:off x="1387582" y="49026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flipH="1">
              <a:off x="1273562" y="49026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flipH="1">
              <a:off x="1158479" y="49026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flipH="1">
              <a:off x="1043396" y="49026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601" name="Shape 1601"/>
        <p:cNvGrpSpPr/>
        <p:nvPr/>
      </p:nvGrpSpPr>
      <p:grpSpPr>
        <a:xfrm>
          <a:off x="0" y="0"/>
          <a:ext cx="0" cy="0"/>
          <a:chOff x="0" y="0"/>
          <a:chExt cx="0" cy="0"/>
        </a:xfrm>
      </p:grpSpPr>
      <p:sp>
        <p:nvSpPr>
          <p:cNvPr id="1602" name="Google Shape;1602;p27"/>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27"/>
          <p:cNvGrpSpPr/>
          <p:nvPr/>
        </p:nvGrpSpPr>
        <p:grpSpPr>
          <a:xfrm>
            <a:off x="1840804" y="537102"/>
            <a:ext cx="5462391" cy="4069297"/>
            <a:chOff x="2057599" y="1058076"/>
            <a:chExt cx="5028900" cy="3027300"/>
          </a:xfrm>
        </p:grpSpPr>
        <p:sp>
          <p:nvSpPr>
            <p:cNvPr id="1626" name="Google Shape;1626;p27"/>
            <p:cNvSpPr/>
            <p:nvPr/>
          </p:nvSpPr>
          <p:spPr>
            <a:xfrm>
              <a:off x="2057599" y="1058076"/>
              <a:ext cx="5028900" cy="3027300"/>
            </a:xfrm>
            <a:prstGeom prst="roundRect">
              <a:avLst>
                <a:gd fmla="val 16667" name="adj"/>
              </a:avLst>
            </a:prstGeom>
            <a:solidFill>
              <a:srgbClr val="FFFFFF"/>
            </a:solidFill>
            <a:ln>
              <a:noFill/>
            </a:ln>
            <a:effectLst>
              <a:outerShdw rotWithShape="0" algn="bl" dir="3000000" dist="7620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7"/>
            <p:cNvSpPr/>
            <p:nvPr/>
          </p:nvSpPr>
          <p:spPr>
            <a:xfrm>
              <a:off x="2216899" y="1220376"/>
              <a:ext cx="4710300" cy="2702700"/>
            </a:xfrm>
            <a:prstGeom prst="roundRect">
              <a:avLst>
                <a:gd fmla="val 16667" name="adj"/>
              </a:avLst>
            </a:prstGeom>
            <a:noFill/>
            <a:ln cap="flat" cmpd="sng" w="19050">
              <a:solidFill>
                <a:srgbClr val="59C3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27"/>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7"/>
          <p:cNvSpPr txBox="1"/>
          <p:nvPr>
            <p:ph type="ctrTitle"/>
          </p:nvPr>
        </p:nvSpPr>
        <p:spPr>
          <a:xfrm>
            <a:off x="2441850" y="981075"/>
            <a:ext cx="4260300" cy="59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0" name="Google Shape;1630;p27"/>
          <p:cNvSpPr txBox="1"/>
          <p:nvPr>
            <p:ph idx="1" type="subTitle"/>
          </p:nvPr>
        </p:nvSpPr>
        <p:spPr>
          <a:xfrm>
            <a:off x="2806050" y="1778650"/>
            <a:ext cx="3531900" cy="9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1" name="Google Shape;1631;p27"/>
          <p:cNvSpPr txBox="1"/>
          <p:nvPr>
            <p:ph idx="2" type="subTitle"/>
          </p:nvPr>
        </p:nvSpPr>
        <p:spPr>
          <a:xfrm>
            <a:off x="2806050" y="4007500"/>
            <a:ext cx="3531900" cy="19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2" name="Google Shape;1632;p27"/>
          <p:cNvSpPr txBox="1"/>
          <p:nvPr/>
        </p:nvSpPr>
        <p:spPr>
          <a:xfrm>
            <a:off x="2010325" y="3520325"/>
            <a:ext cx="51300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latin typeface="Open Sans"/>
                <a:ea typeface="Open Sans"/>
                <a:cs typeface="Open Sans"/>
                <a:sym typeface="Open Sans"/>
              </a:rPr>
              <a:t>CREDITS: </a:t>
            </a:r>
            <a:r>
              <a:rPr lang="en" sz="1200">
                <a:solidFill>
                  <a:schemeClr val="accent4"/>
                </a:solidFill>
                <a:latin typeface="Open Sans"/>
                <a:ea typeface="Open Sans"/>
                <a:cs typeface="Open Sans"/>
                <a:sym typeface="Open Sans"/>
              </a:rPr>
              <a:t>This presentation template was created by </a:t>
            </a:r>
            <a:r>
              <a:rPr b="1" lang="en" sz="1200">
                <a:solidFill>
                  <a:schemeClr val="accent4"/>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200">
                <a:solidFill>
                  <a:schemeClr val="accent4"/>
                </a:solidFill>
                <a:latin typeface="Open Sans"/>
                <a:ea typeface="Open Sans"/>
                <a:cs typeface="Open Sans"/>
                <a:sym typeface="Open Sans"/>
              </a:rPr>
              <a:t>, </a:t>
            </a:r>
            <a:br>
              <a:rPr b="1" lang="en" sz="1200">
                <a:solidFill>
                  <a:schemeClr val="accent4"/>
                </a:solidFill>
                <a:latin typeface="Open Sans"/>
                <a:ea typeface="Open Sans"/>
                <a:cs typeface="Open Sans"/>
                <a:sym typeface="Open Sans"/>
              </a:rPr>
            </a:br>
            <a:r>
              <a:rPr lang="en" sz="1200">
                <a:solidFill>
                  <a:schemeClr val="accent4"/>
                </a:solidFill>
                <a:latin typeface="Open Sans"/>
                <a:ea typeface="Open Sans"/>
                <a:cs typeface="Open Sans"/>
                <a:sym typeface="Open Sans"/>
              </a:rPr>
              <a:t>including icons from </a:t>
            </a:r>
            <a:r>
              <a:rPr b="1" lang="en" sz="1200">
                <a:solidFill>
                  <a:schemeClr val="accent4"/>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200">
                <a:solidFill>
                  <a:schemeClr val="accent4"/>
                </a:solidFill>
                <a:latin typeface="Open Sans"/>
                <a:ea typeface="Open Sans"/>
                <a:cs typeface="Open Sans"/>
                <a:sym typeface="Open Sans"/>
              </a:rPr>
              <a:t>, </a:t>
            </a:r>
            <a:r>
              <a:rPr lang="en" sz="1200">
                <a:solidFill>
                  <a:schemeClr val="accent4"/>
                </a:solidFill>
                <a:latin typeface="Open Sans"/>
                <a:ea typeface="Open Sans"/>
                <a:cs typeface="Open Sans"/>
                <a:sym typeface="Open Sans"/>
              </a:rPr>
              <a:t>and</a:t>
            </a:r>
            <a:r>
              <a:rPr b="1" lang="en" sz="1200">
                <a:solidFill>
                  <a:schemeClr val="accent4"/>
                </a:solidFill>
                <a:latin typeface="Open Sans"/>
                <a:ea typeface="Open Sans"/>
                <a:cs typeface="Open Sans"/>
                <a:sym typeface="Open Sans"/>
              </a:rPr>
              <a:t> </a:t>
            </a:r>
            <a:r>
              <a:rPr lang="en" sz="1200">
                <a:solidFill>
                  <a:schemeClr val="accent4"/>
                </a:solidFill>
                <a:latin typeface="Open Sans"/>
                <a:ea typeface="Open Sans"/>
                <a:cs typeface="Open Sans"/>
                <a:sym typeface="Open Sans"/>
              </a:rPr>
              <a:t>infographics &amp; images by </a:t>
            </a:r>
            <a:r>
              <a:rPr b="1" lang="en" sz="1200">
                <a:solidFill>
                  <a:schemeClr val="accent4"/>
                </a:solidFill>
                <a:uFill>
                  <a:noFill/>
                </a:uFill>
                <a:latin typeface="Open Sans"/>
                <a:ea typeface="Open Sans"/>
                <a:cs typeface="Open Sans"/>
                <a:sym typeface="Open Sans"/>
                <a:hlinkClick r:id="rId4">
                  <a:extLst>
                    <a:ext uri="{A12FA001-AC4F-418D-AE19-62706E023703}">
                      <ahyp:hlinkClr val="tx"/>
                    </a:ext>
                  </a:extLst>
                </a:hlinkClick>
              </a:rPr>
              <a:t>Freepik</a:t>
            </a:r>
            <a:r>
              <a:rPr b="1" lang="en" sz="1200">
                <a:solidFill>
                  <a:schemeClr val="accent4"/>
                </a:solidFill>
                <a:uFill>
                  <a:noFill/>
                </a:uFill>
                <a:latin typeface="Open Sans"/>
                <a:ea typeface="Open Sans"/>
                <a:cs typeface="Open Sans"/>
                <a:sym typeface="Open Sans"/>
                <a:hlinkClick r:id="rId5">
                  <a:extLst>
                    <a:ext uri="{A12FA001-AC4F-418D-AE19-62706E023703}">
                      <ahyp:hlinkClr val="tx"/>
                    </a:ext>
                  </a:extLst>
                </a:hlinkClick>
              </a:rPr>
              <a:t>.</a:t>
            </a:r>
            <a:endParaRPr b="1" sz="1200">
              <a:solidFill>
                <a:schemeClr val="accent4"/>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1633" name="Shape 1633"/>
        <p:cNvGrpSpPr/>
        <p:nvPr/>
      </p:nvGrpSpPr>
      <p:grpSpPr>
        <a:xfrm>
          <a:off x="0" y="0"/>
          <a:ext cx="0" cy="0"/>
          <a:chOff x="0" y="0"/>
          <a:chExt cx="0" cy="0"/>
        </a:xfrm>
      </p:grpSpPr>
      <p:sp>
        <p:nvSpPr>
          <p:cNvPr id="1634" name="Google Shape;1634;p28"/>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28"/>
          <p:cNvGrpSpPr/>
          <p:nvPr/>
        </p:nvGrpSpPr>
        <p:grpSpPr>
          <a:xfrm flipH="1" rot="10800000">
            <a:off x="-1030203" y="-659482"/>
            <a:ext cx="10519737" cy="6877754"/>
            <a:chOff x="-1030203" y="-1059532"/>
            <a:chExt cx="10519737" cy="6877754"/>
          </a:xfrm>
        </p:grpSpPr>
        <p:sp>
          <p:nvSpPr>
            <p:cNvPr id="1636" name="Google Shape;1636;p28"/>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8"/>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8"/>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2796697" y="4050397"/>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1707" name="Shape 1707"/>
        <p:cNvGrpSpPr/>
        <p:nvPr/>
      </p:nvGrpSpPr>
      <p:grpSpPr>
        <a:xfrm>
          <a:off x="0" y="0"/>
          <a:ext cx="0" cy="0"/>
          <a:chOff x="0" y="0"/>
          <a:chExt cx="0" cy="0"/>
        </a:xfrm>
      </p:grpSpPr>
      <p:sp>
        <p:nvSpPr>
          <p:cNvPr id="1708" name="Google Shape;1708;p29"/>
          <p:cNvSpPr/>
          <p:nvPr/>
        </p:nvSpPr>
        <p:spPr>
          <a:xfrm flipH="1" rot="10800000">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29"/>
          <p:cNvGrpSpPr/>
          <p:nvPr/>
        </p:nvGrpSpPr>
        <p:grpSpPr>
          <a:xfrm flipH="1">
            <a:off x="-334878" y="-1040482"/>
            <a:ext cx="10519737" cy="6877754"/>
            <a:chOff x="-1030203" y="-1059532"/>
            <a:chExt cx="10519737" cy="6877754"/>
          </a:xfrm>
        </p:grpSpPr>
        <p:sp>
          <p:nvSpPr>
            <p:cNvPr id="1710" name="Google Shape;1710;p29"/>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9"/>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9"/>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9"/>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2796697" y="4050397"/>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9"/>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9"/>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9"/>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9"/>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9"/>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9"/>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9"/>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9"/>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9"/>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9"/>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9"/>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9"/>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9"/>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9"/>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9"/>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9"/>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9"/>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9"/>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9"/>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0" name="Shape 210"/>
        <p:cNvGrpSpPr/>
        <p:nvPr/>
      </p:nvGrpSpPr>
      <p:grpSpPr>
        <a:xfrm>
          <a:off x="0" y="0"/>
          <a:ext cx="0" cy="0"/>
          <a:chOff x="0" y="0"/>
          <a:chExt cx="0" cy="0"/>
        </a:xfrm>
      </p:grpSpPr>
      <p:sp>
        <p:nvSpPr>
          <p:cNvPr id="211" name="Google Shape;211;p4"/>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4"/>
          <p:cNvGrpSpPr/>
          <p:nvPr/>
        </p:nvGrpSpPr>
        <p:grpSpPr>
          <a:xfrm>
            <a:off x="-327663" y="-983332"/>
            <a:ext cx="10883997" cy="5930977"/>
            <a:chOff x="-327663" y="-983332"/>
            <a:chExt cx="10883997" cy="5930977"/>
          </a:xfrm>
        </p:grpSpPr>
        <p:sp>
          <p:nvSpPr>
            <p:cNvPr id="213" name="Google Shape;213;p4"/>
            <p:cNvSpPr/>
            <p:nvPr/>
          </p:nvSpPr>
          <p:spPr>
            <a:xfrm flipH="1">
              <a:off x="8444078" y="-9833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flipH="1" rot="-5400000">
              <a:off x="-801068" y="26695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flipH="1">
              <a:off x="2347630"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flipH="1">
              <a:off x="5319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a:off x="130716" y="40059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flipH="1">
              <a:off x="9005617" y="1596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flipH="1">
              <a:off x="8890534" y="1596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flipH="1">
              <a:off x="8775452" y="1596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flipH="1">
              <a:off x="8661431" y="1596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flipH="1">
              <a:off x="8546349" y="1596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flipH="1">
              <a:off x="9005617" y="1693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flipH="1">
              <a:off x="8890534" y="1693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flipH="1">
              <a:off x="8775452" y="1693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flipH="1">
              <a:off x="8661431" y="1693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flipH="1">
              <a:off x="8546349" y="1693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flipH="1">
              <a:off x="9005617" y="1790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flipH="1">
              <a:off x="8890534" y="1790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flipH="1">
              <a:off x="8775452" y="1790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flipH="1">
              <a:off x="8661431" y="1790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flipH="1">
              <a:off x="8546349" y="1790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flipH="1">
              <a:off x="9005617" y="1888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flipH="1">
              <a:off x="8890534" y="1888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flipH="1">
              <a:off x="8775452" y="1888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flipH="1">
              <a:off x="8661431" y="1888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flipH="1">
              <a:off x="8546349" y="1888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flipH="1">
              <a:off x="9005617" y="1985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flipH="1">
              <a:off x="8890534" y="1985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flipH="1">
              <a:off x="8775452" y="1985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flipH="1">
              <a:off x="8661431" y="1985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flipH="1">
              <a:off x="8546349" y="1985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flipH="1">
              <a:off x="9005617" y="2082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flipH="1">
              <a:off x="8890534" y="2082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flipH="1">
              <a:off x="8775452" y="2082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flipH="1">
              <a:off x="8661431" y="2082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flipH="1">
              <a:off x="8546349" y="2082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flipH="1">
              <a:off x="1502665" y="47080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flipH="1">
              <a:off x="1387582" y="47080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flipH="1">
              <a:off x="1273562" y="47080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flipH="1">
              <a:off x="1158479" y="47080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flipH="1">
              <a:off x="1043396" y="47080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flipH="1">
              <a:off x="1502665" y="48053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flipH="1">
              <a:off x="1387582" y="48053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flipH="1">
              <a:off x="1273562" y="48053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flipH="1">
              <a:off x="1158479" y="48053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flipH="1">
              <a:off x="1043396" y="48053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flipH="1">
              <a:off x="1502665" y="49026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flipH="1">
              <a:off x="1387582" y="49026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flipH="1">
              <a:off x="1273562" y="49026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flipH="1">
              <a:off x="1158479" y="49026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flipH="1">
              <a:off x="1043396" y="49026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
          <p:cNvSpPr txBox="1"/>
          <p:nvPr>
            <p:ph idx="1" type="body"/>
          </p:nvPr>
        </p:nvSpPr>
        <p:spPr>
          <a:xfrm>
            <a:off x="720000" y="1081825"/>
            <a:ext cx="7704000" cy="351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15000"/>
              </a:lnSpc>
              <a:spcBef>
                <a:spcPts val="1600"/>
              </a:spcBef>
              <a:spcAft>
                <a:spcPts val="0"/>
              </a:spcAft>
              <a:buSzPts val="1400"/>
              <a:buAutoNum type="alphaLcPeriod"/>
              <a:defRPr/>
            </a:lvl2pPr>
            <a:lvl3pPr indent="-317500" lvl="2" marL="1371600" rtl="0">
              <a:lnSpc>
                <a:spcPct val="115000"/>
              </a:lnSpc>
              <a:spcBef>
                <a:spcPts val="1600"/>
              </a:spcBef>
              <a:spcAft>
                <a:spcPts val="0"/>
              </a:spcAft>
              <a:buSzPts val="1400"/>
              <a:buAutoNum type="romanLcPeriod"/>
              <a:defRPr/>
            </a:lvl3pPr>
            <a:lvl4pPr indent="-317500" lvl="3" marL="1828800" rtl="0">
              <a:lnSpc>
                <a:spcPct val="115000"/>
              </a:lnSpc>
              <a:spcBef>
                <a:spcPts val="1600"/>
              </a:spcBef>
              <a:spcAft>
                <a:spcPts val="0"/>
              </a:spcAft>
              <a:buSzPts val="1400"/>
              <a:buAutoNum type="arabicPeriod"/>
              <a:defRPr/>
            </a:lvl4pPr>
            <a:lvl5pPr indent="-317500" lvl="4" marL="2286000" rtl="0">
              <a:lnSpc>
                <a:spcPct val="115000"/>
              </a:lnSpc>
              <a:spcBef>
                <a:spcPts val="1600"/>
              </a:spcBef>
              <a:spcAft>
                <a:spcPts val="0"/>
              </a:spcAft>
              <a:buSzPts val="1400"/>
              <a:buAutoNum type="alphaLcPeriod"/>
              <a:defRPr/>
            </a:lvl5pPr>
            <a:lvl6pPr indent="-317500" lvl="5" marL="2743200" rtl="0">
              <a:lnSpc>
                <a:spcPct val="115000"/>
              </a:lnSpc>
              <a:spcBef>
                <a:spcPts val="1600"/>
              </a:spcBef>
              <a:spcAft>
                <a:spcPts val="0"/>
              </a:spcAft>
              <a:buSzPts val="1400"/>
              <a:buAutoNum type="romanLcPeriod"/>
              <a:defRPr/>
            </a:lvl6pPr>
            <a:lvl7pPr indent="-317500" lvl="6" marL="3200400" rtl="0">
              <a:lnSpc>
                <a:spcPct val="115000"/>
              </a:lnSpc>
              <a:spcBef>
                <a:spcPts val="1600"/>
              </a:spcBef>
              <a:spcAft>
                <a:spcPts val="0"/>
              </a:spcAft>
              <a:buSzPts val="1400"/>
              <a:buAutoNum type="arabicPeriod"/>
              <a:defRPr/>
            </a:lvl7pPr>
            <a:lvl8pPr indent="-317500" lvl="7" marL="3657600" rtl="0">
              <a:lnSpc>
                <a:spcPct val="115000"/>
              </a:lnSpc>
              <a:spcBef>
                <a:spcPts val="1600"/>
              </a:spcBef>
              <a:spcAft>
                <a:spcPts val="0"/>
              </a:spcAft>
              <a:buSzPts val="1400"/>
              <a:buAutoNum type="alphaLcPeriod"/>
              <a:defRPr/>
            </a:lvl8pPr>
            <a:lvl9pPr indent="-317500" lvl="8" marL="4114800" rtl="0">
              <a:lnSpc>
                <a:spcPct val="115000"/>
              </a:lnSpc>
              <a:spcBef>
                <a:spcPts val="1600"/>
              </a:spcBef>
              <a:spcAft>
                <a:spcPts val="1600"/>
              </a:spcAft>
              <a:buSzPts val="1400"/>
              <a:buAutoNum type="romanLcPeriod"/>
              <a:defRPr/>
            </a:lvl9pPr>
          </a:lstStyle>
          <a:p/>
        </p:txBody>
      </p:sp>
      <p:sp>
        <p:nvSpPr>
          <p:cNvPr id="264" name="Google Shape;264;p4"/>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5" name="Shape 265"/>
        <p:cNvGrpSpPr/>
        <p:nvPr/>
      </p:nvGrpSpPr>
      <p:grpSpPr>
        <a:xfrm>
          <a:off x="0" y="0"/>
          <a:ext cx="0" cy="0"/>
          <a:chOff x="0" y="0"/>
          <a:chExt cx="0" cy="0"/>
        </a:xfrm>
      </p:grpSpPr>
      <p:sp>
        <p:nvSpPr>
          <p:cNvPr id="266" name="Google Shape;266;p5"/>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44403" y="-1158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flipH="1">
            <a:off x="4093363"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344383" y="7064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flipH="1" rot="-5400000">
            <a:off x="-496268" y="32791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flipH="1">
            <a:off x="4938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7985512"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8326543"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flipH="1">
            <a:off x="1121665"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flipH="1">
            <a:off x="1006582"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flipH="1">
            <a:off x="892562"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flipH="1">
            <a:off x="777479"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flipH="1">
            <a:off x="662396"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flipH="1">
            <a:off x="1121665"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flipH="1">
            <a:off x="1006582"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flipH="1">
            <a:off x="892562"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flipH="1">
            <a:off x="777479"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flipH="1">
            <a:off x="662396"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flipH="1">
            <a:off x="1121665"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flipH="1">
            <a:off x="1006582"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flipH="1">
            <a:off x="892562"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flipH="1">
            <a:off x="777479"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flipH="1">
            <a:off x="662396"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flipH="1">
            <a:off x="2192788"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txBox="1"/>
          <p:nvPr>
            <p:ph idx="1" type="subTitle"/>
          </p:nvPr>
        </p:nvSpPr>
        <p:spPr>
          <a:xfrm>
            <a:off x="1137300" y="2436550"/>
            <a:ext cx="2907600" cy="2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1pPr>
            <a:lvl2pPr lvl="1"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2pPr>
            <a:lvl3pPr lvl="2"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3pPr>
            <a:lvl4pPr lvl="3"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4pPr>
            <a:lvl5pPr lvl="4"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5pPr>
            <a:lvl6pPr lvl="5"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6pPr>
            <a:lvl7pPr lvl="6"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7pPr>
            <a:lvl8pPr lvl="7"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8pPr>
            <a:lvl9pPr lvl="8"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9pPr>
          </a:lstStyle>
          <a:p/>
        </p:txBody>
      </p:sp>
      <p:sp>
        <p:nvSpPr>
          <p:cNvPr id="291" name="Google Shape;291;p5"/>
          <p:cNvSpPr txBox="1"/>
          <p:nvPr>
            <p:ph idx="2" type="subTitle"/>
          </p:nvPr>
        </p:nvSpPr>
        <p:spPr>
          <a:xfrm>
            <a:off x="5099700" y="2436550"/>
            <a:ext cx="2907600" cy="2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1pPr>
            <a:lvl2pPr lvl="1"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2pPr>
            <a:lvl3pPr lvl="2"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3pPr>
            <a:lvl4pPr lvl="3"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4pPr>
            <a:lvl5pPr lvl="4"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5pPr>
            <a:lvl6pPr lvl="5"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6pPr>
            <a:lvl7pPr lvl="6"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7pPr>
            <a:lvl8pPr lvl="7"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8pPr>
            <a:lvl9pPr lvl="8"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9pPr>
          </a:lstStyle>
          <a:p/>
        </p:txBody>
      </p:sp>
      <p:sp>
        <p:nvSpPr>
          <p:cNvPr id="292" name="Google Shape;292;p5"/>
          <p:cNvSpPr txBox="1"/>
          <p:nvPr>
            <p:ph idx="3" type="subTitle"/>
          </p:nvPr>
        </p:nvSpPr>
        <p:spPr>
          <a:xfrm>
            <a:off x="1209750" y="2808038"/>
            <a:ext cx="2762700" cy="9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600">
                <a:solidFill>
                  <a:srgbClr val="34455F"/>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3" name="Google Shape;293;p5"/>
          <p:cNvSpPr txBox="1"/>
          <p:nvPr>
            <p:ph idx="4" type="subTitle"/>
          </p:nvPr>
        </p:nvSpPr>
        <p:spPr>
          <a:xfrm>
            <a:off x="5172750" y="2808038"/>
            <a:ext cx="2761500" cy="98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600">
                <a:solidFill>
                  <a:srgbClr val="34455F"/>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4" name="Google Shape;294;p5"/>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6"/>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8214112"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flipH="1">
            <a:off x="1966630"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8518933" y="-360363"/>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flipH="1" rot="5400000">
            <a:off x="692942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flipH="1" rot="-5400000">
            <a:off x="-496268"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flipH="1">
            <a:off x="8482277"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flipH="1">
            <a:off x="5065778" y="4736197"/>
            <a:ext cx="1282655" cy="1109998"/>
          </a:xfrm>
          <a:custGeom>
            <a:rect b="b" l="l" r="r" t="t"/>
            <a:pathLst>
              <a:path extrusionOk="0" h="34472" w="39834">
                <a:moveTo>
                  <a:pt x="19917" y="0"/>
                </a:moveTo>
                <a:lnTo>
                  <a:pt x="1" y="34472"/>
                </a:lnTo>
                <a:lnTo>
                  <a:pt x="39834" y="34472"/>
                </a:lnTo>
                <a:lnTo>
                  <a:pt x="19917"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flipH="1">
            <a:off x="4938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363453" y="4682150"/>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72827"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6"/>
          <p:cNvGrpSpPr/>
          <p:nvPr/>
        </p:nvGrpSpPr>
        <p:grpSpPr>
          <a:xfrm>
            <a:off x="1043396" y="4631845"/>
            <a:ext cx="504284" cy="239600"/>
            <a:chOff x="1043396" y="4631845"/>
            <a:chExt cx="504284" cy="239600"/>
          </a:xfrm>
        </p:grpSpPr>
        <p:sp>
          <p:nvSpPr>
            <p:cNvPr id="308" name="Google Shape;308;p6"/>
            <p:cNvSpPr/>
            <p:nvPr/>
          </p:nvSpPr>
          <p:spPr>
            <a:xfrm flipH="1">
              <a:off x="1502665"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flipH="1">
              <a:off x="1387582"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flipH="1">
              <a:off x="1273562"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flipH="1">
              <a:off x="1158479"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flipH="1">
              <a:off x="1043396"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flipH="1">
              <a:off x="1502665"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flipH="1">
              <a:off x="1387582"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flipH="1">
              <a:off x="1273562"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flipH="1">
              <a:off x="1158479"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flipH="1">
              <a:off x="1043396"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flipH="1">
              <a:off x="1502665"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flipH="1">
              <a:off x="1387582"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flipH="1">
              <a:off x="1273562"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flipH="1">
              <a:off x="1158479"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flipH="1">
              <a:off x="1043396"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6"/>
          <p:cNvSpPr/>
          <p:nvPr/>
        </p:nvSpPr>
        <p:spPr>
          <a:xfrm flipH="1">
            <a:off x="2192788"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 name="Shape 325"/>
        <p:cNvGrpSpPr/>
        <p:nvPr/>
      </p:nvGrpSpPr>
      <p:grpSpPr>
        <a:xfrm>
          <a:off x="0" y="0"/>
          <a:ext cx="0" cy="0"/>
          <a:chOff x="0" y="0"/>
          <a:chExt cx="0" cy="0"/>
        </a:xfrm>
      </p:grpSpPr>
      <p:sp>
        <p:nvSpPr>
          <p:cNvPr id="326" name="Google Shape;326;p7"/>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84" name="Google Shape;384;p7"/>
          <p:cNvSpPr txBox="1"/>
          <p:nvPr>
            <p:ph idx="1" type="subTitle"/>
          </p:nvPr>
        </p:nvSpPr>
        <p:spPr>
          <a:xfrm>
            <a:off x="998600" y="2265075"/>
            <a:ext cx="2936100" cy="115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1"/>
              </a:buClr>
              <a:buSzPts val="1800"/>
              <a:buNone/>
              <a:defRPr sz="1400"/>
            </a:lvl1pPr>
            <a:lvl2pPr lvl="1" rtl="0" algn="r">
              <a:lnSpc>
                <a:spcPct val="100000"/>
              </a:lnSpc>
              <a:spcBef>
                <a:spcPts val="0"/>
              </a:spcBef>
              <a:spcAft>
                <a:spcPts val="0"/>
              </a:spcAft>
              <a:buClr>
                <a:schemeClr val="accent1"/>
              </a:buClr>
              <a:buSzPts val="1400"/>
              <a:buNone/>
              <a:defRPr>
                <a:solidFill>
                  <a:schemeClr val="accent1"/>
                </a:solidFill>
              </a:defRPr>
            </a:lvl2pPr>
            <a:lvl3pPr lvl="2" rtl="0" algn="r">
              <a:lnSpc>
                <a:spcPct val="100000"/>
              </a:lnSpc>
              <a:spcBef>
                <a:spcPts val="0"/>
              </a:spcBef>
              <a:spcAft>
                <a:spcPts val="0"/>
              </a:spcAft>
              <a:buClr>
                <a:schemeClr val="accent1"/>
              </a:buClr>
              <a:buSzPts val="1400"/>
              <a:buNone/>
              <a:defRPr>
                <a:solidFill>
                  <a:schemeClr val="accent1"/>
                </a:solidFill>
              </a:defRPr>
            </a:lvl3pPr>
            <a:lvl4pPr lvl="3" rtl="0" algn="r">
              <a:lnSpc>
                <a:spcPct val="100000"/>
              </a:lnSpc>
              <a:spcBef>
                <a:spcPts val="0"/>
              </a:spcBef>
              <a:spcAft>
                <a:spcPts val="0"/>
              </a:spcAft>
              <a:buClr>
                <a:schemeClr val="accent1"/>
              </a:buClr>
              <a:buSzPts val="1400"/>
              <a:buNone/>
              <a:defRPr>
                <a:solidFill>
                  <a:schemeClr val="accent1"/>
                </a:solidFill>
              </a:defRPr>
            </a:lvl4pPr>
            <a:lvl5pPr lvl="4" rtl="0" algn="r">
              <a:lnSpc>
                <a:spcPct val="100000"/>
              </a:lnSpc>
              <a:spcBef>
                <a:spcPts val="0"/>
              </a:spcBef>
              <a:spcAft>
                <a:spcPts val="0"/>
              </a:spcAft>
              <a:buClr>
                <a:schemeClr val="accent1"/>
              </a:buClr>
              <a:buSzPts val="1400"/>
              <a:buNone/>
              <a:defRPr>
                <a:solidFill>
                  <a:schemeClr val="accent1"/>
                </a:solidFill>
              </a:defRPr>
            </a:lvl5pPr>
            <a:lvl6pPr lvl="5" rtl="0" algn="r">
              <a:lnSpc>
                <a:spcPct val="100000"/>
              </a:lnSpc>
              <a:spcBef>
                <a:spcPts val="0"/>
              </a:spcBef>
              <a:spcAft>
                <a:spcPts val="0"/>
              </a:spcAft>
              <a:buClr>
                <a:schemeClr val="accent1"/>
              </a:buClr>
              <a:buSzPts val="1400"/>
              <a:buNone/>
              <a:defRPr>
                <a:solidFill>
                  <a:schemeClr val="accent1"/>
                </a:solidFill>
              </a:defRPr>
            </a:lvl6pPr>
            <a:lvl7pPr lvl="6" rtl="0" algn="r">
              <a:lnSpc>
                <a:spcPct val="100000"/>
              </a:lnSpc>
              <a:spcBef>
                <a:spcPts val="0"/>
              </a:spcBef>
              <a:spcAft>
                <a:spcPts val="0"/>
              </a:spcAft>
              <a:buClr>
                <a:schemeClr val="accent1"/>
              </a:buClr>
              <a:buSzPts val="1400"/>
              <a:buNone/>
              <a:defRPr>
                <a:solidFill>
                  <a:schemeClr val="accent1"/>
                </a:solidFill>
              </a:defRPr>
            </a:lvl7pPr>
            <a:lvl8pPr lvl="7" rtl="0" algn="r">
              <a:lnSpc>
                <a:spcPct val="100000"/>
              </a:lnSpc>
              <a:spcBef>
                <a:spcPts val="0"/>
              </a:spcBef>
              <a:spcAft>
                <a:spcPts val="0"/>
              </a:spcAft>
              <a:buClr>
                <a:schemeClr val="accent1"/>
              </a:buClr>
              <a:buSzPts val="1400"/>
              <a:buNone/>
              <a:defRPr>
                <a:solidFill>
                  <a:schemeClr val="accent1"/>
                </a:solidFill>
              </a:defRPr>
            </a:lvl8pPr>
            <a:lvl9pPr lvl="8" rtl="0" algn="r">
              <a:lnSpc>
                <a:spcPct val="100000"/>
              </a:lnSpc>
              <a:spcBef>
                <a:spcPts val="0"/>
              </a:spcBef>
              <a:spcAft>
                <a:spcPts val="0"/>
              </a:spcAft>
              <a:buClr>
                <a:schemeClr val="accent1"/>
              </a:buClr>
              <a:buSzPts val="1400"/>
              <a:buNone/>
              <a:defRPr>
                <a:solidFill>
                  <a:schemeClr val="accent1"/>
                </a:solidFill>
              </a:defRPr>
            </a:lvl9pPr>
          </a:lstStyle>
          <a:p/>
        </p:txBody>
      </p:sp>
      <p:sp>
        <p:nvSpPr>
          <p:cNvPr id="385" name="Google Shape;385;p7"/>
          <p:cNvSpPr txBox="1"/>
          <p:nvPr>
            <p:ph idx="2" type="subTitle"/>
          </p:nvPr>
        </p:nvSpPr>
        <p:spPr>
          <a:xfrm>
            <a:off x="706825" y="1765291"/>
            <a:ext cx="3228000" cy="18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1"/>
              </a:buClr>
              <a:buSzPts val="1800"/>
              <a:buFont typeface="Concert One"/>
              <a:buNone/>
              <a:defRPr sz="2000">
                <a:solidFill>
                  <a:schemeClr val="accent2"/>
                </a:solidFill>
                <a:latin typeface="Fredoka One"/>
                <a:ea typeface="Fredoka One"/>
                <a:cs typeface="Fredoka One"/>
                <a:sym typeface="Fredoka One"/>
              </a:defRPr>
            </a:lvl1pPr>
            <a:lvl2pPr lvl="1"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2pPr>
            <a:lvl3pPr lvl="2"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3pPr>
            <a:lvl4pPr lvl="3"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4pPr>
            <a:lvl5pPr lvl="4"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5pPr>
            <a:lvl6pPr lvl="5"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6pPr>
            <a:lvl7pPr lvl="6"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7pPr>
            <a:lvl8pPr lvl="7"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8pPr>
            <a:lvl9pPr lvl="8"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6" name="Shape 386"/>
        <p:cNvGrpSpPr/>
        <p:nvPr/>
      </p:nvGrpSpPr>
      <p:grpSpPr>
        <a:xfrm>
          <a:off x="0" y="0"/>
          <a:ext cx="0" cy="0"/>
          <a:chOff x="0" y="0"/>
          <a:chExt cx="0" cy="0"/>
        </a:xfrm>
      </p:grpSpPr>
      <p:sp>
        <p:nvSpPr>
          <p:cNvPr id="387" name="Google Shape;387;p8"/>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8"/>
          <p:cNvGrpSpPr/>
          <p:nvPr/>
        </p:nvGrpSpPr>
        <p:grpSpPr>
          <a:xfrm flipH="1" rot="10800000">
            <a:off x="-1030203" y="-678532"/>
            <a:ext cx="10519737" cy="6877754"/>
            <a:chOff x="-1030203" y="-1059532"/>
            <a:chExt cx="10519737" cy="6877754"/>
          </a:xfrm>
        </p:grpSpPr>
        <p:sp>
          <p:nvSpPr>
            <p:cNvPr id="389" name="Google Shape;389;p8"/>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8"/>
          <p:cNvSpPr txBox="1"/>
          <p:nvPr>
            <p:ph type="title"/>
          </p:nvPr>
        </p:nvSpPr>
        <p:spPr>
          <a:xfrm>
            <a:off x="2201550" y="1870200"/>
            <a:ext cx="4740900" cy="14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0" name="Shape 460"/>
        <p:cNvGrpSpPr/>
        <p:nvPr/>
      </p:nvGrpSpPr>
      <p:grpSpPr>
        <a:xfrm>
          <a:off x="0" y="0"/>
          <a:ext cx="0" cy="0"/>
          <a:chOff x="0" y="0"/>
          <a:chExt cx="0" cy="0"/>
        </a:xfrm>
      </p:grpSpPr>
      <p:sp>
        <p:nvSpPr>
          <p:cNvPr id="461" name="Google Shape;461;p9"/>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rot="10800000">
            <a:off x="-1030203" y="-678532"/>
            <a:ext cx="10519737" cy="6877754"/>
            <a:chOff x="-1030203" y="-1059532"/>
            <a:chExt cx="10519737" cy="6877754"/>
          </a:xfrm>
        </p:grpSpPr>
        <p:sp>
          <p:nvSpPr>
            <p:cNvPr id="463" name="Google Shape;463;p9"/>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9"/>
          <p:cNvSpPr txBox="1"/>
          <p:nvPr>
            <p:ph type="title"/>
          </p:nvPr>
        </p:nvSpPr>
        <p:spPr>
          <a:xfrm>
            <a:off x="2481300" y="1836525"/>
            <a:ext cx="4181400" cy="619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34" name="Google Shape;534;p9"/>
          <p:cNvSpPr txBox="1"/>
          <p:nvPr>
            <p:ph idx="1" type="subTitle"/>
          </p:nvPr>
        </p:nvSpPr>
        <p:spPr>
          <a:xfrm>
            <a:off x="2391900" y="2655925"/>
            <a:ext cx="4360200" cy="68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5" name="Google Shape;535;p9"/>
          <p:cNvGrpSpPr/>
          <p:nvPr/>
        </p:nvGrpSpPr>
        <p:grpSpPr>
          <a:xfrm>
            <a:off x="1965773" y="1058100"/>
            <a:ext cx="5212455" cy="3027300"/>
            <a:chOff x="2057599" y="1058076"/>
            <a:chExt cx="5028900" cy="3027300"/>
          </a:xfrm>
        </p:grpSpPr>
        <p:sp>
          <p:nvSpPr>
            <p:cNvPr id="536" name="Google Shape;536;p9"/>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9"/>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8" name="Shape 538"/>
        <p:cNvGrpSpPr/>
        <p:nvPr/>
      </p:nvGrpSpPr>
      <p:grpSpPr>
        <a:xfrm>
          <a:off x="0" y="0"/>
          <a:ext cx="0" cy="0"/>
          <a:chOff x="0" y="0"/>
          <a:chExt cx="0" cy="0"/>
        </a:xfrm>
      </p:grpSpPr>
      <p:sp>
        <p:nvSpPr>
          <p:cNvPr id="539" name="Google Shape;539;p10"/>
          <p:cNvSpPr/>
          <p:nvPr/>
        </p:nvSpPr>
        <p:spPr>
          <a:xfrm flipH="1">
            <a:off x="-545685" y="4143380"/>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flipH="1">
            <a:off x="-325353" y="-268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flipH="1">
            <a:off x="1985680" y="-72748"/>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flipH="1">
            <a:off x="-325342" y="554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flipH="1">
            <a:off x="6532733" y="4617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flipH="1">
            <a:off x="3055269" y="456351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flipH="1">
            <a:off x="2923442" y="4563512"/>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flipH="1">
            <a:off x="2792678" y="456351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flipH="1">
            <a:off x="2660851" y="4563512"/>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flipH="1">
            <a:off x="2530087" y="456351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flipH="1">
            <a:off x="8004562" y="47525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flipH="1">
            <a:off x="6332900" y="4833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flipH="1">
            <a:off x="8418880" y="47817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flipH="1">
            <a:off x="3055269" y="4675439"/>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flipH="1">
            <a:off x="2923442" y="4675439"/>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flipH="1">
            <a:off x="2792678" y="4675439"/>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
          <p:cNvSpPr/>
          <p:nvPr/>
        </p:nvSpPr>
        <p:spPr>
          <a:xfrm flipH="1">
            <a:off x="2660851" y="4675439"/>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
          <p:cNvSpPr/>
          <p:nvPr/>
        </p:nvSpPr>
        <p:spPr>
          <a:xfrm flipH="1">
            <a:off x="2530087" y="4675439"/>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
          <p:cNvSpPr/>
          <p:nvPr/>
        </p:nvSpPr>
        <p:spPr>
          <a:xfrm flipH="1">
            <a:off x="3055269" y="4787399"/>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
          <p:cNvSpPr/>
          <p:nvPr/>
        </p:nvSpPr>
        <p:spPr>
          <a:xfrm flipH="1">
            <a:off x="2923442" y="4787399"/>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0"/>
          <p:cNvSpPr/>
          <p:nvPr/>
        </p:nvSpPr>
        <p:spPr>
          <a:xfrm flipH="1">
            <a:off x="2792678" y="4787399"/>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0"/>
          <p:cNvSpPr/>
          <p:nvPr/>
        </p:nvSpPr>
        <p:spPr>
          <a:xfrm flipH="1">
            <a:off x="2660851" y="4787399"/>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0"/>
          <p:cNvSpPr/>
          <p:nvPr/>
        </p:nvSpPr>
        <p:spPr>
          <a:xfrm flipH="1">
            <a:off x="2530087" y="4787399"/>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0"/>
          <p:cNvSpPr/>
          <p:nvPr/>
        </p:nvSpPr>
        <p:spPr>
          <a:xfrm flipH="1">
            <a:off x="3055269" y="4898296"/>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
          <p:cNvSpPr/>
          <p:nvPr/>
        </p:nvSpPr>
        <p:spPr>
          <a:xfrm flipH="1">
            <a:off x="2923442" y="4898296"/>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0"/>
          <p:cNvSpPr/>
          <p:nvPr/>
        </p:nvSpPr>
        <p:spPr>
          <a:xfrm flipH="1">
            <a:off x="2792678" y="4898296"/>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
          <p:cNvSpPr/>
          <p:nvPr/>
        </p:nvSpPr>
        <p:spPr>
          <a:xfrm flipH="1">
            <a:off x="2660851" y="4898296"/>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0"/>
          <p:cNvSpPr/>
          <p:nvPr/>
        </p:nvSpPr>
        <p:spPr>
          <a:xfrm flipH="1">
            <a:off x="2530087" y="4898296"/>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0"/>
          <p:cNvSpPr/>
          <p:nvPr/>
        </p:nvSpPr>
        <p:spPr>
          <a:xfrm flipH="1">
            <a:off x="3055269" y="5010223"/>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0"/>
          <p:cNvSpPr/>
          <p:nvPr/>
        </p:nvSpPr>
        <p:spPr>
          <a:xfrm flipH="1">
            <a:off x="2923442" y="5010223"/>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
          <p:cNvSpPr/>
          <p:nvPr/>
        </p:nvSpPr>
        <p:spPr>
          <a:xfrm flipH="1">
            <a:off x="2792678" y="5010223"/>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
          <p:cNvSpPr/>
          <p:nvPr/>
        </p:nvSpPr>
        <p:spPr>
          <a:xfrm flipH="1">
            <a:off x="2660851" y="5010223"/>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0"/>
          <p:cNvSpPr/>
          <p:nvPr/>
        </p:nvSpPr>
        <p:spPr>
          <a:xfrm flipH="1">
            <a:off x="2530087" y="5010223"/>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
          <p:cNvSpPr/>
          <p:nvPr/>
        </p:nvSpPr>
        <p:spPr>
          <a:xfrm flipH="1">
            <a:off x="3055269" y="5121120"/>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0"/>
          <p:cNvSpPr/>
          <p:nvPr/>
        </p:nvSpPr>
        <p:spPr>
          <a:xfrm flipH="1">
            <a:off x="2923442" y="5121120"/>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
          <p:cNvSpPr/>
          <p:nvPr/>
        </p:nvSpPr>
        <p:spPr>
          <a:xfrm flipH="1">
            <a:off x="2792678" y="5121120"/>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0"/>
          <p:cNvSpPr/>
          <p:nvPr/>
        </p:nvSpPr>
        <p:spPr>
          <a:xfrm flipH="1">
            <a:off x="2660851" y="5121120"/>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
          <p:cNvSpPr/>
          <p:nvPr/>
        </p:nvSpPr>
        <p:spPr>
          <a:xfrm flipH="1">
            <a:off x="2530087" y="5121120"/>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
          <p:cNvSpPr txBox="1"/>
          <p:nvPr>
            <p:ph type="title"/>
          </p:nvPr>
        </p:nvSpPr>
        <p:spPr>
          <a:xfrm>
            <a:off x="1162124" y="785950"/>
            <a:ext cx="3086100" cy="16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sz="4000">
                <a:solidFill>
                  <a:schemeClr val="l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0800" y="403852"/>
            <a:ext cx="85206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3"/>
              </a:buClr>
              <a:buSzPts val="2800"/>
              <a:buFont typeface="Fredoka One"/>
              <a:buNone/>
              <a:defRPr sz="2800">
                <a:solidFill>
                  <a:schemeClr val="accent3"/>
                </a:solidFill>
                <a:latin typeface="Fredoka One"/>
                <a:ea typeface="Fredoka One"/>
                <a:cs typeface="Fredoka One"/>
                <a:sym typeface="Fredoka One"/>
              </a:defRPr>
            </a:lvl1pPr>
            <a:lvl2pPr lvl="1"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indent="-317500" lvl="1" marL="9144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indent="-317500" lvl="2" marL="13716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indent="-317500" lvl="3" marL="18288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indent="-317500" lvl="4" marL="22860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indent="-317500" lvl="5" marL="27432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indent="-317500" lvl="6" marL="32004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indent="-317500" lvl="7" marL="36576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indent="-317500" lvl="8" marL="41148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drive.google.com/file/d/1N12BlF-ZNYBWLD5n_N0MD61nWDb36Cjr/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x5u0ZhdS9Ha2KO68_ljVn0yrVj5Tetww/view"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US7kl1uJtoPFkS2a1-wzQeLithEcm0IP/view" TargetMode="External"/><Relationship Id="rId4" Type="http://schemas.openxmlformats.org/officeDocument/2006/relationships/image" Target="../media/image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yCBosOoR392LM-yxaze84bjp50brYVJy/view" TargetMode="External"/><Relationship Id="rId4" Type="http://schemas.openxmlformats.org/officeDocument/2006/relationships/image" Target="../media/image5.jpg"/><Relationship Id="rId5" Type="http://schemas.openxmlformats.org/officeDocument/2006/relationships/hyperlink" Target="http://drive.google.com/file/d/1bBvTzpA-0paAwU-sKhoz20jC9bQnEpX-/view" TargetMode="External"/><Relationship Id="rId6"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30"/>
          <p:cNvSpPr txBox="1"/>
          <p:nvPr>
            <p:ph type="ctrTitle"/>
          </p:nvPr>
        </p:nvSpPr>
        <p:spPr>
          <a:xfrm>
            <a:off x="2429600" y="1262400"/>
            <a:ext cx="4295700" cy="13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W</a:t>
            </a:r>
            <a:r>
              <a:rPr lang="en" sz="3500"/>
              <a:t>almart </a:t>
            </a:r>
            <a:br>
              <a:rPr lang="en" sz="3500"/>
            </a:br>
            <a:r>
              <a:rPr lang="en" sz="3500"/>
              <a:t>sparkathon 24</a:t>
            </a:r>
            <a:endParaRPr sz="3500"/>
          </a:p>
        </p:txBody>
      </p:sp>
      <p:sp>
        <p:nvSpPr>
          <p:cNvPr id="1786" name="Google Shape;1786;p30"/>
          <p:cNvSpPr txBox="1"/>
          <p:nvPr>
            <p:ph idx="1" type="subTitle"/>
          </p:nvPr>
        </p:nvSpPr>
        <p:spPr>
          <a:xfrm>
            <a:off x="1904725" y="3237775"/>
            <a:ext cx="51552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E2A47"/>
                </a:solidFill>
                <a:latin typeface="Fredoka One"/>
                <a:ea typeface="Fredoka One"/>
                <a:cs typeface="Fredoka One"/>
                <a:sym typeface="Fredoka One"/>
              </a:rPr>
              <a:t>Smart</a:t>
            </a:r>
            <a:r>
              <a:rPr b="1" lang="en" sz="2400">
                <a:solidFill>
                  <a:srgbClr val="0E2A47"/>
                </a:solidFill>
                <a:latin typeface="Fredoka One"/>
                <a:ea typeface="Fredoka One"/>
                <a:cs typeface="Fredoka One"/>
                <a:sym typeface="Fredoka One"/>
              </a:rPr>
              <a:t> Yard:</a:t>
            </a:r>
            <a:endParaRPr b="1" sz="2400">
              <a:solidFill>
                <a:srgbClr val="0E2A47"/>
              </a:solidFill>
              <a:latin typeface="Fredoka One"/>
              <a:ea typeface="Fredoka One"/>
              <a:cs typeface="Fredoka One"/>
              <a:sym typeface="Fredoka One"/>
            </a:endParaRPr>
          </a:p>
          <a:p>
            <a:pPr indent="0" lvl="0" marL="0" rtl="0" algn="ctr">
              <a:spcBef>
                <a:spcPts val="0"/>
              </a:spcBef>
              <a:spcAft>
                <a:spcPts val="0"/>
              </a:spcAft>
              <a:buNone/>
            </a:pPr>
            <a:r>
              <a:rPr b="1" lang="en" sz="2400">
                <a:solidFill>
                  <a:srgbClr val="0E2A47"/>
                </a:solidFill>
                <a:latin typeface="Fredoka One"/>
                <a:ea typeface="Fredoka One"/>
                <a:cs typeface="Fredoka One"/>
                <a:sym typeface="Fredoka One"/>
              </a:rPr>
              <a:t> Visual AI-Driven Supply Chain Manager</a:t>
            </a:r>
            <a:endParaRPr b="1" sz="3100">
              <a:solidFill>
                <a:srgbClr val="0E2A47"/>
              </a:solidFill>
              <a:latin typeface="Fredoka One"/>
              <a:ea typeface="Fredoka One"/>
              <a:cs typeface="Fredoka One"/>
              <a:sym typeface="Fredoka One"/>
            </a:endParaRPr>
          </a:p>
        </p:txBody>
      </p:sp>
      <p:pic>
        <p:nvPicPr>
          <p:cNvPr id="1787" name="Google Shape;1787;p30"/>
          <p:cNvPicPr preferRelativeResize="0"/>
          <p:nvPr/>
        </p:nvPicPr>
        <p:blipFill>
          <a:blip r:embed="rId3">
            <a:alphaModFix/>
          </a:blip>
          <a:stretch>
            <a:fillRect/>
          </a:stretch>
        </p:blipFill>
        <p:spPr>
          <a:xfrm>
            <a:off x="281825" y="1119950"/>
            <a:ext cx="1622900" cy="1622900"/>
          </a:xfrm>
          <a:prstGeom prst="rect">
            <a:avLst/>
          </a:prstGeom>
          <a:noFill/>
          <a:ln>
            <a:noFill/>
          </a:ln>
        </p:spPr>
      </p:pic>
      <p:sp>
        <p:nvSpPr>
          <p:cNvPr id="1788" name="Google Shape;1788;p30"/>
          <p:cNvSpPr txBox="1"/>
          <p:nvPr/>
        </p:nvSpPr>
        <p:spPr>
          <a:xfrm>
            <a:off x="6047050" y="4249400"/>
            <a:ext cx="3214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Open Sans"/>
                <a:ea typeface="Open Sans"/>
                <a:cs typeface="Open Sans"/>
                <a:sym typeface="Open Sans"/>
              </a:rPr>
              <a:t>By team: Trailblazers</a:t>
            </a:r>
            <a:endParaRPr b="1" sz="1800">
              <a:solidFill>
                <a:schemeClr val="accent4"/>
              </a:solidFill>
              <a:latin typeface="Open Sans"/>
              <a:ea typeface="Open Sans"/>
              <a:cs typeface="Open Sans"/>
              <a:sym typeface="Open Sans"/>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39"/>
          <p:cNvSpPr txBox="1"/>
          <p:nvPr>
            <p:ph idx="1" type="subTitle"/>
          </p:nvPr>
        </p:nvSpPr>
        <p:spPr>
          <a:xfrm>
            <a:off x="2391900" y="2655925"/>
            <a:ext cx="4360200" cy="6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what it is</a:t>
            </a:r>
            <a:endParaRPr/>
          </a:p>
        </p:txBody>
      </p:sp>
      <p:sp>
        <p:nvSpPr>
          <p:cNvPr id="1876" name="Google Shape;1876;p39"/>
          <p:cNvSpPr txBox="1"/>
          <p:nvPr>
            <p:ph type="title"/>
          </p:nvPr>
        </p:nvSpPr>
        <p:spPr>
          <a:xfrm>
            <a:off x="2481300" y="1836525"/>
            <a:ext cx="4181400" cy="6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31"/>
          <p:cNvSpPr txBox="1"/>
          <p:nvPr>
            <p:ph type="title"/>
          </p:nvPr>
        </p:nvSpPr>
        <p:spPr>
          <a:xfrm>
            <a:off x="1363250" y="697625"/>
            <a:ext cx="77175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Problem statement</a:t>
            </a:r>
            <a:endParaRPr sz="3300"/>
          </a:p>
        </p:txBody>
      </p:sp>
      <p:sp>
        <p:nvSpPr>
          <p:cNvPr id="1794" name="Google Shape;1794;p31"/>
          <p:cNvSpPr txBox="1"/>
          <p:nvPr>
            <p:ph idx="1" type="body"/>
          </p:nvPr>
        </p:nvSpPr>
        <p:spPr>
          <a:xfrm>
            <a:off x="443125" y="1714550"/>
            <a:ext cx="4878900" cy="20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434343"/>
                </a:solidFill>
              </a:rPr>
              <a:t>A major issue that walmart </a:t>
            </a:r>
            <a:r>
              <a:rPr b="1" lang="en" sz="1400">
                <a:solidFill>
                  <a:srgbClr val="434343"/>
                </a:solidFill>
              </a:rPr>
              <a:t>supply</a:t>
            </a:r>
            <a:r>
              <a:rPr b="1" lang="en" sz="1400">
                <a:solidFill>
                  <a:srgbClr val="434343"/>
                </a:solidFill>
              </a:rPr>
              <a:t> warehouses face is maintaining supervised control over yard, which includes tracking trucks, detecting objects and  recording supply logs at the operational level.</a:t>
            </a:r>
            <a:endParaRPr b="1" sz="1400">
              <a:solidFill>
                <a:srgbClr val="434343"/>
              </a:solidFill>
            </a:endParaRPr>
          </a:p>
          <a:p>
            <a:pPr indent="0" lvl="0" marL="0" rtl="0" algn="l">
              <a:spcBef>
                <a:spcPts val="0"/>
              </a:spcBef>
              <a:spcAft>
                <a:spcPts val="0"/>
              </a:spcAft>
              <a:buNone/>
            </a:pPr>
            <a:r>
              <a:t/>
            </a:r>
            <a:endParaRPr b="1" sz="1400">
              <a:solidFill>
                <a:srgbClr val="434343"/>
              </a:solidFill>
            </a:endParaRPr>
          </a:p>
          <a:p>
            <a:pPr indent="0" lvl="0" marL="0" rtl="0" algn="l">
              <a:spcBef>
                <a:spcPts val="0"/>
              </a:spcBef>
              <a:spcAft>
                <a:spcPts val="0"/>
              </a:spcAft>
              <a:buNone/>
            </a:pPr>
            <a:r>
              <a:rPr b="1" lang="en" sz="1400">
                <a:solidFill>
                  <a:srgbClr val="434343"/>
                </a:solidFill>
              </a:rPr>
              <a:t>Moreover the traditional tracking often lack real-time </a:t>
            </a:r>
            <a:r>
              <a:rPr b="1" lang="en" sz="1400">
                <a:solidFill>
                  <a:srgbClr val="434343"/>
                </a:solidFill>
              </a:rPr>
              <a:t>visibility, receiving low quality logistics data, and more safety risks. </a:t>
            </a:r>
            <a:endParaRPr b="1" sz="1400">
              <a:solidFill>
                <a:srgbClr val="434343"/>
              </a:solidFill>
            </a:endParaRPr>
          </a:p>
        </p:txBody>
      </p:sp>
      <p:pic>
        <p:nvPicPr>
          <p:cNvPr id="1795" name="Google Shape;1795;p31"/>
          <p:cNvPicPr preferRelativeResize="0"/>
          <p:nvPr/>
        </p:nvPicPr>
        <p:blipFill>
          <a:blip r:embed="rId3">
            <a:alphaModFix/>
          </a:blip>
          <a:stretch>
            <a:fillRect/>
          </a:stretch>
        </p:blipFill>
        <p:spPr>
          <a:xfrm>
            <a:off x="5509925" y="1302050"/>
            <a:ext cx="3329276" cy="2813417"/>
          </a:xfrm>
          <a:prstGeom prst="rect">
            <a:avLst/>
          </a:prstGeom>
          <a:noFill/>
          <a:ln>
            <a:noFill/>
          </a:ln>
        </p:spPr>
      </p:pic>
      <p:pic>
        <p:nvPicPr>
          <p:cNvPr id="1796" name="Google Shape;1796;p31"/>
          <p:cNvPicPr preferRelativeResize="0"/>
          <p:nvPr/>
        </p:nvPicPr>
        <p:blipFill>
          <a:blip r:embed="rId4">
            <a:alphaModFix/>
          </a:blip>
          <a:stretch>
            <a:fillRect/>
          </a:stretch>
        </p:blipFill>
        <p:spPr>
          <a:xfrm>
            <a:off x="125525" y="292753"/>
            <a:ext cx="1168575" cy="116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32"/>
          <p:cNvSpPr txBox="1"/>
          <p:nvPr>
            <p:ph idx="1" type="body"/>
          </p:nvPr>
        </p:nvSpPr>
        <p:spPr>
          <a:xfrm>
            <a:off x="-561325" y="1249350"/>
            <a:ext cx="5783700" cy="4263000"/>
          </a:xfrm>
          <a:prstGeom prst="rect">
            <a:avLst/>
          </a:prstGeom>
        </p:spPr>
        <p:txBody>
          <a:bodyPr anchorCtr="0" anchor="t" bIns="91425" lIns="91425" spcFirstLastPara="1" rIns="91425" wrap="square" tIns="91425">
            <a:noAutofit/>
          </a:bodyPr>
          <a:lstStyle/>
          <a:p>
            <a:pPr indent="-295275" lvl="0" marL="914400" rtl="0" algn="l">
              <a:lnSpc>
                <a:spcPct val="115000"/>
              </a:lnSpc>
              <a:spcBef>
                <a:spcPts val="1200"/>
              </a:spcBef>
              <a:spcAft>
                <a:spcPts val="0"/>
              </a:spcAft>
              <a:buClr>
                <a:srgbClr val="212529"/>
              </a:buClr>
              <a:buSzPts val="1050"/>
              <a:buChar char="●"/>
            </a:pPr>
            <a:r>
              <a:rPr b="1" lang="en" sz="1050">
                <a:solidFill>
                  <a:srgbClr val="212529"/>
                </a:solidFill>
                <a:highlight>
                  <a:schemeClr val="accent6"/>
                </a:highlight>
              </a:rPr>
              <a:t>To address these challenges, we have developed an AI-powered computer vision system designed to solve tracking and detection issues in logistics.</a:t>
            </a:r>
            <a:endParaRPr b="1" sz="1050">
              <a:solidFill>
                <a:srgbClr val="212529"/>
              </a:solidFill>
              <a:highlight>
                <a:schemeClr val="accent6"/>
              </a:highlight>
            </a:endParaRPr>
          </a:p>
          <a:p>
            <a:pPr indent="-295275" lvl="0" marL="914400" rtl="0" algn="l">
              <a:lnSpc>
                <a:spcPct val="115000"/>
              </a:lnSpc>
              <a:spcBef>
                <a:spcPts val="0"/>
              </a:spcBef>
              <a:spcAft>
                <a:spcPts val="0"/>
              </a:spcAft>
              <a:buClr>
                <a:srgbClr val="212529"/>
              </a:buClr>
              <a:buSzPts val="1050"/>
              <a:buChar char="●"/>
            </a:pPr>
            <a:r>
              <a:rPr b="1" lang="en" sz="1050">
                <a:solidFill>
                  <a:srgbClr val="212529"/>
                </a:solidFill>
                <a:highlight>
                  <a:schemeClr val="accent6"/>
                </a:highlight>
              </a:rPr>
              <a:t>Our system automatically tracks trucks within a yard, extracting crucial details such as license number, truck ID, trailer ID, trailer size, current status, and precise locations using the existing CCTV cameras, GPS and rfid scanners.</a:t>
            </a:r>
            <a:endParaRPr b="1" sz="1050">
              <a:solidFill>
                <a:srgbClr val="212529"/>
              </a:solidFill>
              <a:highlight>
                <a:schemeClr val="accent6"/>
              </a:highlight>
            </a:endParaRPr>
          </a:p>
          <a:p>
            <a:pPr indent="-295275" lvl="0" marL="914400" rtl="0" algn="l">
              <a:lnSpc>
                <a:spcPct val="115000"/>
              </a:lnSpc>
              <a:spcBef>
                <a:spcPts val="0"/>
              </a:spcBef>
              <a:spcAft>
                <a:spcPts val="0"/>
              </a:spcAft>
              <a:buClr>
                <a:srgbClr val="212529"/>
              </a:buClr>
              <a:buSzPts val="1050"/>
              <a:buChar char="●"/>
            </a:pPr>
            <a:r>
              <a:rPr b="1" lang="en" sz="1050">
                <a:solidFill>
                  <a:srgbClr val="212529"/>
                </a:solidFill>
                <a:highlight>
                  <a:schemeClr val="accent6"/>
                </a:highlight>
              </a:rPr>
              <a:t>The model is also capable of identifying truck docking status at pods, providing live updates on goods being loaded or unloaded. Additionally, it detects anomalies like punctured trailer wheels, open doors, or potential thefts.</a:t>
            </a:r>
            <a:endParaRPr b="1" sz="1050">
              <a:solidFill>
                <a:srgbClr val="212529"/>
              </a:solidFill>
              <a:highlight>
                <a:schemeClr val="accent6"/>
              </a:highlight>
            </a:endParaRPr>
          </a:p>
          <a:p>
            <a:pPr indent="-295275" lvl="0" marL="914400" rtl="0" algn="l">
              <a:lnSpc>
                <a:spcPct val="115000"/>
              </a:lnSpc>
              <a:spcBef>
                <a:spcPts val="0"/>
              </a:spcBef>
              <a:spcAft>
                <a:spcPts val="0"/>
              </a:spcAft>
              <a:buClr>
                <a:srgbClr val="212529"/>
              </a:buClr>
              <a:buSzPts val="1050"/>
              <a:buChar char="●"/>
            </a:pPr>
            <a:r>
              <a:rPr b="1" lang="en" sz="1050">
                <a:solidFill>
                  <a:srgbClr val="212529"/>
                </a:solidFill>
                <a:highlight>
                  <a:schemeClr val="accent6"/>
                </a:highlight>
              </a:rPr>
              <a:t>Another key feature of our system is automated real-time data logging. This technology converts monitored video data into textual data, stored in a database for easy retrieval and analysis. These advancements not only enhance supply data analysis but also significantly improve productivity, product quality, safety, and overall operational efficiency.</a:t>
            </a:r>
            <a:endParaRPr b="1" sz="1050">
              <a:solidFill>
                <a:srgbClr val="212529"/>
              </a:solidFill>
              <a:highlight>
                <a:schemeClr val="accent6"/>
              </a:highlight>
            </a:endParaRPr>
          </a:p>
          <a:p>
            <a:pPr indent="0" lvl="0" marL="0" rtl="0" algn="l">
              <a:lnSpc>
                <a:spcPct val="115000"/>
              </a:lnSpc>
              <a:spcBef>
                <a:spcPts val="1200"/>
              </a:spcBef>
              <a:spcAft>
                <a:spcPts val="0"/>
              </a:spcAft>
              <a:buNone/>
            </a:pPr>
            <a:r>
              <a:t/>
            </a:r>
            <a:endParaRPr b="1" sz="1050">
              <a:solidFill>
                <a:srgbClr val="212529"/>
              </a:solidFill>
              <a:highlight>
                <a:srgbClr val="E9EFF6"/>
              </a:highlight>
            </a:endParaRPr>
          </a:p>
          <a:p>
            <a:pPr indent="0" lvl="0" marL="0" rtl="0" algn="l">
              <a:lnSpc>
                <a:spcPct val="115000"/>
              </a:lnSpc>
              <a:spcBef>
                <a:spcPts val="1200"/>
              </a:spcBef>
              <a:spcAft>
                <a:spcPts val="1200"/>
              </a:spcAft>
              <a:buNone/>
            </a:pPr>
            <a:r>
              <a:t/>
            </a:r>
            <a:endParaRPr b="1" sz="1050">
              <a:solidFill>
                <a:srgbClr val="212529"/>
              </a:solidFill>
              <a:highlight>
                <a:srgbClr val="E9EFF6"/>
              </a:highlight>
            </a:endParaRPr>
          </a:p>
        </p:txBody>
      </p:sp>
      <p:sp>
        <p:nvSpPr>
          <p:cNvPr id="1802" name="Google Shape;1802;p32"/>
          <p:cNvSpPr txBox="1"/>
          <p:nvPr>
            <p:ph type="title"/>
          </p:nvPr>
        </p:nvSpPr>
        <p:spPr>
          <a:xfrm>
            <a:off x="1970125" y="545250"/>
            <a:ext cx="38808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u="sng"/>
              <a:t>S</a:t>
            </a:r>
            <a:r>
              <a:rPr lang="en" sz="3100" u="sng"/>
              <a:t>olution</a:t>
            </a:r>
            <a:endParaRPr sz="3100" u="sng"/>
          </a:p>
        </p:txBody>
      </p:sp>
      <p:pic>
        <p:nvPicPr>
          <p:cNvPr id="1803" name="Google Shape;1803;p32"/>
          <p:cNvPicPr preferRelativeResize="0"/>
          <p:nvPr/>
        </p:nvPicPr>
        <p:blipFill>
          <a:blip r:embed="rId3">
            <a:alphaModFix/>
          </a:blip>
          <a:stretch>
            <a:fillRect/>
          </a:stretch>
        </p:blipFill>
        <p:spPr>
          <a:xfrm>
            <a:off x="877838" y="84463"/>
            <a:ext cx="1092275" cy="1092275"/>
          </a:xfrm>
          <a:prstGeom prst="rect">
            <a:avLst/>
          </a:prstGeom>
          <a:noFill/>
          <a:ln>
            <a:noFill/>
          </a:ln>
        </p:spPr>
      </p:pic>
      <p:pic>
        <p:nvPicPr>
          <p:cNvPr id="1804" name="Google Shape;1804;p32" title="solu.mp4">
            <a:hlinkClick r:id="rId4"/>
          </p:cNvPr>
          <p:cNvPicPr preferRelativeResize="0"/>
          <p:nvPr/>
        </p:nvPicPr>
        <p:blipFill>
          <a:blip r:embed="rId5">
            <a:alphaModFix/>
          </a:blip>
          <a:stretch>
            <a:fillRect/>
          </a:stretch>
        </p:blipFill>
        <p:spPr>
          <a:xfrm>
            <a:off x="5222400" y="1249350"/>
            <a:ext cx="3769200" cy="282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3"/>
          <p:cNvSpPr txBox="1"/>
          <p:nvPr/>
        </p:nvSpPr>
        <p:spPr>
          <a:xfrm>
            <a:off x="650175" y="193225"/>
            <a:ext cx="4302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E2A47"/>
                </a:solidFill>
                <a:latin typeface="Fredoka One"/>
                <a:ea typeface="Fredoka One"/>
                <a:cs typeface="Fredoka One"/>
                <a:sym typeface="Fredoka One"/>
              </a:rPr>
              <a:t>Solution</a:t>
            </a:r>
            <a:endParaRPr b="1" sz="1800">
              <a:solidFill>
                <a:srgbClr val="0E2A47"/>
              </a:solidFill>
              <a:latin typeface="Fredoka One"/>
              <a:ea typeface="Fredoka One"/>
              <a:cs typeface="Fredoka One"/>
              <a:sym typeface="Fredoka One"/>
            </a:endParaRPr>
          </a:p>
        </p:txBody>
      </p:sp>
      <p:pic>
        <p:nvPicPr>
          <p:cNvPr id="1810" name="Google Shape;1810;p33" title="solution demo walmart .mp4">
            <a:hlinkClick r:id="rId3"/>
          </p:cNvPr>
          <p:cNvPicPr preferRelativeResize="0"/>
          <p:nvPr/>
        </p:nvPicPr>
        <p:blipFill>
          <a:blip r:embed="rId4">
            <a:alphaModFix/>
          </a:blip>
          <a:stretch>
            <a:fillRect/>
          </a:stretch>
        </p:blipFill>
        <p:spPr>
          <a:xfrm>
            <a:off x="650163" y="725800"/>
            <a:ext cx="7561866" cy="4253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1000"/>
                                        <p:tgtEl>
                                          <p:spTgt spid="1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4"/>
          <p:cNvSpPr txBox="1"/>
          <p:nvPr>
            <p:ph idx="1" type="body"/>
          </p:nvPr>
        </p:nvSpPr>
        <p:spPr>
          <a:xfrm>
            <a:off x="217450" y="580100"/>
            <a:ext cx="8915100" cy="44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Data Collection and Ingestion</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Walmart uses cameras, RFID, and IoT sensors to collect truck data. This data is sent to a central system via Kafka.</a:t>
            </a:r>
            <a:endParaRPr>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Data Processing and Storage</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Data is stored in cloud data lakes (Snowflake, Databricks, Oracle) for analysis. Real-time data is processed using AI models (SageMaker, Metaflow) and computer vision (OpenCV, </a:t>
            </a:r>
            <a:r>
              <a:rPr lang="en">
                <a:solidFill>
                  <a:srgbClr val="1F1F1F"/>
                </a:solidFill>
                <a:latin typeface="Arial"/>
                <a:ea typeface="Arial"/>
                <a:cs typeface="Arial"/>
                <a:sym typeface="Arial"/>
              </a:rPr>
              <a:t>YOLO v8</a:t>
            </a:r>
            <a:r>
              <a:rPr lang="en">
                <a:solidFill>
                  <a:srgbClr val="1F1F1F"/>
                </a:solidFill>
                <a:latin typeface="Arial"/>
                <a:ea typeface="Arial"/>
                <a:cs typeface="Arial"/>
                <a:sym typeface="Arial"/>
              </a:rPr>
              <a:t>, Ultra Analytics).</a:t>
            </a:r>
            <a:endParaRPr>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Output and Storage</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Processed data (videos, logs) is stored in PostgreSQL. This data provides insights into truck traffic, loading/unloading times, etc.</a:t>
            </a:r>
            <a:endParaRPr>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Scalable System</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To handle varying workloads, Walmart uses a load balancer to adjust processing resources. This ensures efficient data handling.</a:t>
            </a:r>
            <a:endParaRPr>
              <a:solidFill>
                <a:srgbClr val="1F1F1F"/>
              </a:solidFill>
              <a:latin typeface="Arial"/>
              <a:ea typeface="Arial"/>
              <a:cs typeface="Arial"/>
              <a:sym typeface="Arial"/>
            </a:endParaRPr>
          </a:p>
          <a:p>
            <a:pPr indent="0" lvl="0" marL="0" rtl="0" algn="l">
              <a:spcBef>
                <a:spcPts val="0"/>
              </a:spcBef>
              <a:spcAft>
                <a:spcPts val="1600"/>
              </a:spcAft>
              <a:buNone/>
            </a:pPr>
            <a:r>
              <a:t/>
            </a:r>
            <a:endParaRPr b="1">
              <a:solidFill>
                <a:srgbClr val="1F1F1F"/>
              </a:solidFill>
              <a:latin typeface="Arial"/>
              <a:ea typeface="Arial"/>
              <a:cs typeface="Arial"/>
              <a:sym typeface="Arial"/>
            </a:endParaRPr>
          </a:p>
        </p:txBody>
      </p:sp>
      <p:sp>
        <p:nvSpPr>
          <p:cNvPr id="1816" name="Google Shape;1816;p34"/>
          <p:cNvSpPr txBox="1"/>
          <p:nvPr>
            <p:ph type="title"/>
          </p:nvPr>
        </p:nvSpPr>
        <p:spPr>
          <a:xfrm>
            <a:off x="317375" y="347125"/>
            <a:ext cx="7717500" cy="4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System plan + Eco system - integration</a:t>
            </a:r>
            <a:endParaRPr u="sng"/>
          </a:p>
          <a:p>
            <a:pPr indent="0" lvl="0" marL="0" rtl="0" algn="ctr">
              <a:spcBef>
                <a:spcPts val="0"/>
              </a:spcBef>
              <a:spcAft>
                <a:spcPts val="0"/>
              </a:spcAft>
              <a:buNone/>
            </a:pPr>
            <a:r>
              <a:t/>
            </a:r>
            <a:endParaRPr u="sng"/>
          </a:p>
        </p:txBody>
      </p:sp>
      <p:pic>
        <p:nvPicPr>
          <p:cNvPr id="1817" name="Google Shape;1817;p34" title="walmartjpeg"/>
          <p:cNvPicPr preferRelativeResize="0"/>
          <p:nvPr/>
        </p:nvPicPr>
        <p:blipFill>
          <a:blip r:embed="rId3">
            <a:alphaModFix/>
          </a:blip>
          <a:stretch>
            <a:fillRect/>
          </a:stretch>
        </p:blipFill>
        <p:spPr>
          <a:xfrm>
            <a:off x="-11450" y="2515775"/>
            <a:ext cx="9144000" cy="2627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5"/>
          <p:cNvSpPr txBox="1"/>
          <p:nvPr>
            <p:ph idx="1" type="body"/>
          </p:nvPr>
        </p:nvSpPr>
        <p:spPr>
          <a:xfrm>
            <a:off x="262800" y="777025"/>
            <a:ext cx="7385100" cy="35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Data Capture:</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Setup Cameras: Install and configure high-resolution cameras at strategic locations.</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Capture Images/Videos: Using OpenCV to precise tracking and focusing more on the objects.</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Image Processing:</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Pre-Processing: Use OpenCV for tasks like resizing, filtering, and normalization of images.</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Object Detection: Implement models like YOLO to identify and track trucks and cargo.</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Text Extraction: Use OCR tools to read license plates and labels.</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Data Management:</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Store Logs: Save extracted data (e.g., truck IDs, cargo details) to a database in a structured format.</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Real-Time Processing: Use a streaming platform to process and analyze data in real-time.</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Integration:</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APIs: Develop APIs to integrate with existing logistics software and dashboards for data access and reporting.</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User Interface: Create dashboards for visualizing data and managing system operations.</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Deployment and Maintenance:</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Deploy: Use cloud services or on-premises servers for application deployment.</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Monitor: Set up monitoring tools for system performance and maintenance</a:t>
            </a:r>
            <a:endParaRPr sz="1100">
              <a:solidFill>
                <a:schemeClr val="dk1"/>
              </a:solidFill>
              <a:latin typeface="Open Sans Medium"/>
              <a:ea typeface="Open Sans Medium"/>
              <a:cs typeface="Open Sans Medium"/>
              <a:sym typeface="Open Sans Medium"/>
            </a:endParaRPr>
          </a:p>
          <a:p>
            <a:pPr indent="0" lvl="0" marL="0" rtl="0" algn="l">
              <a:spcBef>
                <a:spcPts val="1200"/>
              </a:spcBef>
              <a:spcAft>
                <a:spcPts val="1600"/>
              </a:spcAft>
              <a:buNone/>
            </a:pPr>
            <a:r>
              <a:t/>
            </a:r>
            <a:endParaRPr>
              <a:latin typeface="Open Sans Medium"/>
              <a:ea typeface="Open Sans Medium"/>
              <a:cs typeface="Open Sans Medium"/>
              <a:sym typeface="Open Sans Medium"/>
            </a:endParaRPr>
          </a:p>
        </p:txBody>
      </p:sp>
      <p:sp>
        <p:nvSpPr>
          <p:cNvPr id="1823" name="Google Shape;1823;p35"/>
          <p:cNvSpPr txBox="1"/>
          <p:nvPr>
            <p:ph type="title"/>
          </p:nvPr>
        </p:nvSpPr>
        <p:spPr>
          <a:xfrm>
            <a:off x="484625" y="234700"/>
            <a:ext cx="7717500" cy="3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implementation</a:t>
            </a:r>
            <a:endParaRPr/>
          </a:p>
        </p:txBody>
      </p:sp>
      <p:pic>
        <p:nvPicPr>
          <p:cNvPr id="1824" name="Google Shape;1824;p35"/>
          <p:cNvPicPr preferRelativeResize="0"/>
          <p:nvPr/>
        </p:nvPicPr>
        <p:blipFill>
          <a:blip r:embed="rId3">
            <a:alphaModFix/>
          </a:blip>
          <a:stretch>
            <a:fillRect/>
          </a:stretch>
        </p:blipFill>
        <p:spPr>
          <a:xfrm>
            <a:off x="7383300" y="3551125"/>
            <a:ext cx="1518250" cy="151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36"/>
          <p:cNvSpPr txBox="1"/>
          <p:nvPr>
            <p:ph idx="1" type="body"/>
          </p:nvPr>
        </p:nvSpPr>
        <p:spPr>
          <a:xfrm>
            <a:off x="0" y="1086325"/>
            <a:ext cx="4500000" cy="35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Arial"/>
              <a:buChar char="●"/>
            </a:pPr>
            <a:r>
              <a:rPr b="1" lang="en" sz="1100">
                <a:solidFill>
                  <a:schemeClr val="dk1"/>
                </a:solidFill>
                <a:latin typeface="Arial"/>
                <a:ea typeface="Arial"/>
                <a:cs typeface="Arial"/>
                <a:sym typeface="Arial"/>
              </a:rPr>
              <a:t>Truck Movement Insights:</a:t>
            </a:r>
            <a:r>
              <a:rPr lang="en" sz="1100">
                <a:solidFill>
                  <a:schemeClr val="dk1"/>
                </a:solidFill>
                <a:latin typeface="Arial"/>
                <a:ea typeface="Arial"/>
                <a:cs typeface="Arial"/>
                <a:sym typeface="Arial"/>
              </a:rPr>
              <a:t> Beyond real-time tracking and cargo detection, our system provides valuable insights into truck movements, speeds, and optimized arrangements within the yard.</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Efficient Event Logging:</a:t>
            </a:r>
            <a:r>
              <a:rPr lang="en" sz="1100">
                <a:solidFill>
                  <a:schemeClr val="dk1"/>
                </a:solidFill>
                <a:latin typeface="Arial"/>
                <a:ea typeface="Arial"/>
                <a:cs typeface="Arial"/>
                <a:sym typeface="Arial"/>
              </a:rPr>
              <a:t> Visual events are logged to ensure effective recording and long-term data storage with minimal space requirements.</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Predictive Maintenance and Compliance:</a:t>
            </a:r>
            <a:r>
              <a:rPr lang="en" sz="1100">
                <a:solidFill>
                  <a:schemeClr val="dk1"/>
                </a:solidFill>
                <a:latin typeface="Arial"/>
                <a:ea typeface="Arial"/>
                <a:cs typeface="Arial"/>
                <a:sym typeface="Arial"/>
              </a:rPr>
              <a:t> The system can predict truck maintenance schedules, assess wear and tear, ensure regulatory compliance, and manage authorization processes.</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Seamless Integration:</a:t>
            </a:r>
            <a:r>
              <a:rPr lang="en" sz="1100">
                <a:solidFill>
                  <a:schemeClr val="dk1"/>
                </a:solidFill>
                <a:latin typeface="Arial"/>
                <a:ea typeface="Arial"/>
                <a:cs typeface="Arial"/>
                <a:sym typeface="Arial"/>
              </a:rPr>
              <a:t> Stored information in NoSQL databases can be easily connected to analytical tools like Tableau for real-time visualizations.</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Enhanced Security Monitoring:</a:t>
            </a:r>
            <a:r>
              <a:rPr lang="en" sz="1100">
                <a:solidFill>
                  <a:schemeClr val="dk1"/>
                </a:solidFill>
                <a:latin typeface="Arial"/>
                <a:ea typeface="Arial"/>
                <a:cs typeface="Arial"/>
                <a:sym typeface="Arial"/>
              </a:rPr>
              <a:t> Continuous monitoring helps detect security anomalies, potential tampering with vehicles or cargo, and other threats, ensuring a secure supply chain environment.</a:t>
            </a:r>
            <a:endParaRPr sz="1000">
              <a:solidFill>
                <a:schemeClr val="dk1"/>
              </a:solidFill>
              <a:latin typeface="Arial"/>
              <a:ea typeface="Arial"/>
              <a:cs typeface="Arial"/>
              <a:sym typeface="Arial"/>
            </a:endParaRPr>
          </a:p>
          <a:p>
            <a:pPr indent="0" lvl="0" marL="0" rtl="0" algn="l">
              <a:spcBef>
                <a:spcPts val="1200"/>
              </a:spcBef>
              <a:spcAft>
                <a:spcPts val="1600"/>
              </a:spcAft>
              <a:buNone/>
            </a:pPr>
            <a:r>
              <a:t/>
            </a:r>
            <a:endParaRPr/>
          </a:p>
        </p:txBody>
      </p:sp>
      <p:sp>
        <p:nvSpPr>
          <p:cNvPr id="1830" name="Google Shape;1830;p36"/>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Use case </a:t>
            </a:r>
            <a:endParaRPr/>
          </a:p>
        </p:txBody>
      </p:sp>
      <p:pic>
        <p:nvPicPr>
          <p:cNvPr id="1831" name="Google Shape;1831;p36" title="newvideo.mp4">
            <a:hlinkClick r:id="rId3"/>
          </p:cNvPr>
          <p:cNvPicPr preferRelativeResize="0"/>
          <p:nvPr/>
        </p:nvPicPr>
        <p:blipFill>
          <a:blip r:embed="rId4">
            <a:alphaModFix/>
          </a:blip>
          <a:stretch>
            <a:fillRect/>
          </a:stretch>
        </p:blipFill>
        <p:spPr>
          <a:xfrm>
            <a:off x="4804975" y="1015000"/>
            <a:ext cx="4186625" cy="3139969"/>
          </a:xfrm>
          <a:prstGeom prst="rect">
            <a:avLst/>
          </a:prstGeom>
          <a:noFill/>
          <a:ln>
            <a:noFill/>
          </a:ln>
        </p:spPr>
      </p:pic>
      <p:pic>
        <p:nvPicPr>
          <p:cNvPr id="1832" name="Google Shape;1832;p36"/>
          <p:cNvPicPr preferRelativeResize="0"/>
          <p:nvPr/>
        </p:nvPicPr>
        <p:blipFill>
          <a:blip r:embed="rId5">
            <a:alphaModFix/>
          </a:blip>
          <a:stretch>
            <a:fillRect/>
          </a:stretch>
        </p:blipFill>
        <p:spPr>
          <a:xfrm>
            <a:off x="1340913" y="129150"/>
            <a:ext cx="957175" cy="9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1000"/>
                                        <p:tgtEl>
                                          <p:spTgt spid="1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37"/>
          <p:cNvSpPr txBox="1"/>
          <p:nvPr>
            <p:ph idx="1" type="body"/>
          </p:nvPr>
        </p:nvSpPr>
        <p:spPr>
          <a:xfrm>
            <a:off x="339000" y="624625"/>
            <a:ext cx="4313700" cy="35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Comprehensive Cargo Tracking:</a:t>
            </a:r>
            <a:r>
              <a:rPr lang="en" sz="1100">
                <a:solidFill>
                  <a:schemeClr val="dk1"/>
                </a:solidFill>
                <a:latin typeface="Arial"/>
                <a:ea typeface="Arial"/>
                <a:cs typeface="Arial"/>
                <a:sym typeface="Arial"/>
              </a:rPr>
              <a:t> Beyond current capabilities, computer vision can enable complete tracking and positioning of cargo, as well as smart, optimized arrangements of goods on shelves.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Advanced Anomaly Detection:</a:t>
            </a:r>
            <a:r>
              <a:rPr lang="en" sz="1100">
                <a:solidFill>
                  <a:schemeClr val="dk1"/>
                </a:solidFill>
                <a:latin typeface="Arial"/>
                <a:ea typeface="Arial"/>
                <a:cs typeface="Arial"/>
                <a:sym typeface="Arial"/>
              </a:rPr>
              <a:t> The system could detect various anomalies in real-time, such as theft, potential fires, shelf instability, and accidents, enhancing overall safety and security.</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Enhanced Goods Analysis:</a:t>
            </a:r>
            <a:r>
              <a:rPr lang="en" sz="1100">
                <a:solidFill>
                  <a:schemeClr val="dk1"/>
                </a:solidFill>
                <a:latin typeface="Arial"/>
                <a:ea typeface="Arial"/>
                <a:cs typeface="Arial"/>
                <a:sym typeface="Arial"/>
              </a:rPr>
              <a:t> Enabled cargo tracking will allow for detailed analysis of supply chains, including cargo damage detection, metadata recording (e.g., cargo size, received time, storage areas), and more.</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Worker Monitoring:</a:t>
            </a:r>
            <a:r>
              <a:rPr lang="en" sz="1100">
                <a:solidFill>
                  <a:schemeClr val="dk1"/>
                </a:solidFill>
                <a:latin typeface="Arial"/>
                <a:ea typeface="Arial"/>
                <a:cs typeface="Arial"/>
                <a:sym typeface="Arial"/>
              </a:rPr>
              <a:t> Computer vision can also track worker efficiency, ensure safety gear compliance, monitor positions and distance between vehicles in yard, and even facilitate quick, face-recognized attendance.</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Data-Driven Insights:</a:t>
            </a:r>
            <a:r>
              <a:rPr lang="en" sz="1100">
                <a:solidFill>
                  <a:schemeClr val="dk1"/>
                </a:solidFill>
                <a:latin typeface="Arial"/>
                <a:ea typeface="Arial"/>
                <a:cs typeface="Arial"/>
                <a:sym typeface="Arial"/>
              </a:rPr>
              <a:t> The logged data can be analyzed for insights, with capabilities such as sentiment analysis to classify anomalies, text summarization to highlight key events, and optimized cargo arrangement recommendations</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1600"/>
              </a:spcAft>
              <a:buNone/>
            </a:pPr>
            <a:r>
              <a:t/>
            </a:r>
            <a:endParaRPr/>
          </a:p>
        </p:txBody>
      </p:sp>
      <p:sp>
        <p:nvSpPr>
          <p:cNvPr id="1838" name="Google Shape;1838;p37"/>
          <p:cNvSpPr txBox="1"/>
          <p:nvPr>
            <p:ph type="title"/>
          </p:nvPr>
        </p:nvSpPr>
        <p:spPr>
          <a:xfrm>
            <a:off x="0" y="172100"/>
            <a:ext cx="5255400" cy="3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a:t>
            </a:r>
            <a:r>
              <a:rPr lang="en"/>
              <a:t> scope</a:t>
            </a:r>
            <a:endParaRPr/>
          </a:p>
        </p:txBody>
      </p:sp>
      <p:pic>
        <p:nvPicPr>
          <p:cNvPr id="1839" name="Google Shape;1839;p37" title="WhatsApp Video 2024-08-14 at 19.11.45_5d746c92.mp4">
            <a:hlinkClick r:id="rId3"/>
          </p:cNvPr>
          <p:cNvPicPr preferRelativeResize="0"/>
          <p:nvPr/>
        </p:nvPicPr>
        <p:blipFill>
          <a:blip r:embed="rId4">
            <a:alphaModFix/>
          </a:blip>
          <a:stretch>
            <a:fillRect/>
          </a:stretch>
        </p:blipFill>
        <p:spPr>
          <a:xfrm>
            <a:off x="4805100" y="172100"/>
            <a:ext cx="3852701" cy="2194549"/>
          </a:xfrm>
          <a:prstGeom prst="rect">
            <a:avLst/>
          </a:prstGeom>
          <a:noFill/>
          <a:ln>
            <a:noFill/>
          </a:ln>
        </p:spPr>
      </p:pic>
      <p:pic>
        <p:nvPicPr>
          <p:cNvPr id="1840" name="Google Shape;1840;p37" title="WhatsApp Video 2024-08-14 at 19.11.47_53093028.mp4">
            <a:hlinkClick r:id="rId5"/>
          </p:cNvPr>
          <p:cNvPicPr preferRelativeResize="0"/>
          <p:nvPr/>
        </p:nvPicPr>
        <p:blipFill>
          <a:blip r:embed="rId6">
            <a:alphaModFix/>
          </a:blip>
          <a:stretch>
            <a:fillRect/>
          </a:stretch>
        </p:blipFill>
        <p:spPr>
          <a:xfrm>
            <a:off x="4805100" y="2519050"/>
            <a:ext cx="3852701" cy="2194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9"/>
                                        </p:tgtEl>
                                        <p:attrNameLst>
                                          <p:attrName>style.visibility</p:attrName>
                                        </p:attrNameLst>
                                      </p:cBhvr>
                                      <p:to>
                                        <p:strVal val="visible"/>
                                      </p:to>
                                    </p:set>
                                    <p:animEffect filter="fade" transition="in">
                                      <p:cBhvr>
                                        <p:cTn dur="1000"/>
                                        <p:tgtEl>
                                          <p:spTgt spid="1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grpSp>
        <p:nvGrpSpPr>
          <p:cNvPr id="1845" name="Google Shape;1845;p38"/>
          <p:cNvGrpSpPr/>
          <p:nvPr/>
        </p:nvGrpSpPr>
        <p:grpSpPr>
          <a:xfrm>
            <a:off x="2105350" y="655550"/>
            <a:ext cx="6091200" cy="2060900"/>
            <a:chOff x="2105325" y="674150"/>
            <a:chExt cx="6091200" cy="2060900"/>
          </a:xfrm>
        </p:grpSpPr>
        <p:sp>
          <p:nvSpPr>
            <p:cNvPr id="1846" name="Google Shape;1846;p38"/>
            <p:cNvSpPr/>
            <p:nvPr/>
          </p:nvSpPr>
          <p:spPr>
            <a:xfrm flipH="1">
              <a:off x="4958025" y="1148650"/>
              <a:ext cx="3238500" cy="1586400"/>
            </a:xfrm>
            <a:prstGeom prst="roundRect">
              <a:avLst>
                <a:gd fmla="val 14027"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8"/>
            <p:cNvSpPr/>
            <p:nvPr/>
          </p:nvSpPr>
          <p:spPr>
            <a:xfrm>
              <a:off x="2105325" y="674150"/>
              <a:ext cx="942900" cy="10380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38"/>
          <p:cNvGrpSpPr/>
          <p:nvPr/>
        </p:nvGrpSpPr>
        <p:grpSpPr>
          <a:xfrm>
            <a:off x="4958050" y="2822400"/>
            <a:ext cx="3238500" cy="2053923"/>
            <a:chOff x="4958025" y="2469313"/>
            <a:chExt cx="3238500" cy="2053923"/>
          </a:xfrm>
        </p:grpSpPr>
        <p:sp>
          <p:nvSpPr>
            <p:cNvPr id="1849" name="Google Shape;1849;p38"/>
            <p:cNvSpPr/>
            <p:nvPr/>
          </p:nvSpPr>
          <p:spPr>
            <a:xfrm flipH="1">
              <a:off x="4958025" y="2936836"/>
              <a:ext cx="3238500" cy="1586400"/>
            </a:xfrm>
            <a:prstGeom prst="roundRect">
              <a:avLst>
                <a:gd fmla="val 13327"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8"/>
            <p:cNvSpPr/>
            <p:nvPr/>
          </p:nvSpPr>
          <p:spPr>
            <a:xfrm>
              <a:off x="5971725" y="2469313"/>
              <a:ext cx="909000" cy="10005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38"/>
          <p:cNvGrpSpPr/>
          <p:nvPr/>
        </p:nvGrpSpPr>
        <p:grpSpPr>
          <a:xfrm>
            <a:off x="957550" y="2851175"/>
            <a:ext cx="3238500" cy="2025148"/>
            <a:chOff x="957525" y="2498088"/>
            <a:chExt cx="3238500" cy="2025148"/>
          </a:xfrm>
        </p:grpSpPr>
        <p:sp>
          <p:nvSpPr>
            <p:cNvPr id="1852" name="Google Shape;1852;p38"/>
            <p:cNvSpPr/>
            <p:nvPr/>
          </p:nvSpPr>
          <p:spPr>
            <a:xfrm flipH="1">
              <a:off x="957525" y="2936836"/>
              <a:ext cx="3238500" cy="1586400"/>
            </a:xfrm>
            <a:prstGeom prst="roundRect">
              <a:avLst>
                <a:gd fmla="val 15188"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8"/>
            <p:cNvSpPr/>
            <p:nvPr/>
          </p:nvSpPr>
          <p:spPr>
            <a:xfrm>
              <a:off x="2173325" y="2498088"/>
              <a:ext cx="741000" cy="9795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38"/>
          <p:cNvGrpSpPr/>
          <p:nvPr/>
        </p:nvGrpSpPr>
        <p:grpSpPr>
          <a:xfrm>
            <a:off x="957550" y="548850"/>
            <a:ext cx="6125100" cy="2167600"/>
            <a:chOff x="957525" y="572850"/>
            <a:chExt cx="6125100" cy="2167600"/>
          </a:xfrm>
        </p:grpSpPr>
        <p:sp>
          <p:nvSpPr>
            <p:cNvPr id="1855" name="Google Shape;1855;p38"/>
            <p:cNvSpPr/>
            <p:nvPr/>
          </p:nvSpPr>
          <p:spPr>
            <a:xfrm flipH="1">
              <a:off x="957525" y="1154050"/>
              <a:ext cx="3238500" cy="1586400"/>
            </a:xfrm>
            <a:prstGeom prst="roundRect">
              <a:avLst>
                <a:gd fmla="val 13788"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8"/>
            <p:cNvSpPr/>
            <p:nvPr/>
          </p:nvSpPr>
          <p:spPr>
            <a:xfrm>
              <a:off x="6071925" y="572850"/>
              <a:ext cx="1010700" cy="10209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38"/>
          <p:cNvSpPr txBox="1"/>
          <p:nvPr>
            <p:ph idx="1" type="subTitle"/>
          </p:nvPr>
        </p:nvSpPr>
        <p:spPr>
          <a:xfrm>
            <a:off x="1176675" y="2196225"/>
            <a:ext cx="28536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Backend , Deep Learning and System design </a:t>
            </a:r>
            <a:endParaRPr/>
          </a:p>
          <a:p>
            <a:pPr indent="0" lvl="0" marL="0" rtl="0" algn="ctr">
              <a:spcBef>
                <a:spcPts val="0"/>
              </a:spcBef>
              <a:spcAft>
                <a:spcPts val="0"/>
              </a:spcAft>
              <a:buNone/>
            </a:pPr>
            <a:r>
              <a:t/>
            </a:r>
            <a:endParaRPr/>
          </a:p>
        </p:txBody>
      </p:sp>
      <p:sp>
        <p:nvSpPr>
          <p:cNvPr id="1858" name="Google Shape;1858;p38"/>
          <p:cNvSpPr txBox="1"/>
          <p:nvPr>
            <p:ph type="ctrTitle"/>
          </p:nvPr>
        </p:nvSpPr>
        <p:spPr>
          <a:xfrm>
            <a:off x="1882750" y="1754263"/>
            <a:ext cx="1388100" cy="2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Devesh</a:t>
            </a:r>
            <a:endParaRPr/>
          </a:p>
        </p:txBody>
      </p:sp>
      <p:sp>
        <p:nvSpPr>
          <p:cNvPr id="1859" name="Google Shape;1859;p38"/>
          <p:cNvSpPr txBox="1"/>
          <p:nvPr>
            <p:ph idx="4" type="subTitle"/>
          </p:nvPr>
        </p:nvSpPr>
        <p:spPr>
          <a:xfrm>
            <a:off x="1284700" y="4372288"/>
            <a:ext cx="25842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Modeling and content creation </a:t>
            </a:r>
            <a:endParaRPr/>
          </a:p>
          <a:p>
            <a:pPr indent="0" lvl="0" marL="0" rtl="0" algn="ctr">
              <a:spcBef>
                <a:spcPts val="0"/>
              </a:spcBef>
              <a:spcAft>
                <a:spcPts val="0"/>
              </a:spcAft>
              <a:buClr>
                <a:schemeClr val="dk1"/>
              </a:buClr>
              <a:buSzPts val="1100"/>
              <a:buFont typeface="Arial"/>
              <a:buNone/>
            </a:pPr>
            <a:r>
              <a:t/>
            </a:r>
            <a:endParaRPr/>
          </a:p>
        </p:txBody>
      </p:sp>
      <p:sp>
        <p:nvSpPr>
          <p:cNvPr id="1860" name="Google Shape;1860;p38"/>
          <p:cNvSpPr txBox="1"/>
          <p:nvPr>
            <p:ph idx="7" type="subTitle"/>
          </p:nvPr>
        </p:nvSpPr>
        <p:spPr>
          <a:xfrm>
            <a:off x="5285200" y="2181825"/>
            <a:ext cx="25842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Computer Vision and Deep Learning</a:t>
            </a:r>
            <a:endParaRPr/>
          </a:p>
        </p:txBody>
      </p:sp>
      <p:sp>
        <p:nvSpPr>
          <p:cNvPr id="1861" name="Google Shape;1861;p38"/>
          <p:cNvSpPr txBox="1"/>
          <p:nvPr>
            <p:ph idx="8" type="ctrTitle"/>
          </p:nvPr>
        </p:nvSpPr>
        <p:spPr>
          <a:xfrm>
            <a:off x="5883250" y="1754263"/>
            <a:ext cx="1388100" cy="2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Srijan Saswat</a:t>
            </a:r>
            <a:endParaRPr/>
          </a:p>
        </p:txBody>
      </p:sp>
      <p:sp>
        <p:nvSpPr>
          <p:cNvPr id="1862" name="Google Shape;1862;p38"/>
          <p:cNvSpPr txBox="1"/>
          <p:nvPr>
            <p:ph idx="3" type="title"/>
          </p:nvPr>
        </p:nvSpPr>
        <p:spPr>
          <a:xfrm>
            <a:off x="713250" y="153675"/>
            <a:ext cx="77175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to team</a:t>
            </a:r>
            <a:endParaRPr/>
          </a:p>
        </p:txBody>
      </p:sp>
      <p:sp>
        <p:nvSpPr>
          <p:cNvPr id="1863" name="Google Shape;1863;p38"/>
          <p:cNvSpPr txBox="1"/>
          <p:nvPr>
            <p:ph idx="5" type="ctrTitle"/>
          </p:nvPr>
        </p:nvSpPr>
        <p:spPr>
          <a:xfrm>
            <a:off x="2037625" y="3951013"/>
            <a:ext cx="1388100" cy="2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Soham</a:t>
            </a:r>
            <a:endParaRPr/>
          </a:p>
        </p:txBody>
      </p:sp>
      <p:sp>
        <p:nvSpPr>
          <p:cNvPr id="1864" name="Google Shape;1864;p38"/>
          <p:cNvSpPr txBox="1"/>
          <p:nvPr>
            <p:ph idx="13" type="subTitle"/>
          </p:nvPr>
        </p:nvSpPr>
        <p:spPr>
          <a:xfrm>
            <a:off x="5179150" y="4284425"/>
            <a:ext cx="27963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r>
              <a:rPr lang="en"/>
              <a:t> and Machine Learning </a:t>
            </a:r>
            <a:endParaRPr/>
          </a:p>
        </p:txBody>
      </p:sp>
      <p:sp>
        <p:nvSpPr>
          <p:cNvPr id="1865" name="Google Shape;1865;p38"/>
          <p:cNvSpPr txBox="1"/>
          <p:nvPr>
            <p:ph idx="14" type="ctrTitle"/>
          </p:nvPr>
        </p:nvSpPr>
        <p:spPr>
          <a:xfrm>
            <a:off x="3935050" y="3948075"/>
            <a:ext cx="5284500" cy="2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Saurajyoti Bhattacharjee</a:t>
            </a:r>
            <a:endParaRPr/>
          </a:p>
        </p:txBody>
      </p:sp>
      <p:sp>
        <p:nvSpPr>
          <p:cNvPr id="1866" name="Google Shape;1866;p38"/>
          <p:cNvSpPr/>
          <p:nvPr/>
        </p:nvSpPr>
        <p:spPr>
          <a:xfrm>
            <a:off x="2122300" y="655550"/>
            <a:ext cx="909000" cy="963000"/>
          </a:xfrm>
          <a:prstGeom prst="ellipse">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867" name="Google Shape;1867;p38"/>
          <p:cNvPicPr preferRelativeResize="0"/>
          <p:nvPr/>
        </p:nvPicPr>
        <p:blipFill>
          <a:blip r:embed="rId3">
            <a:alphaModFix/>
          </a:blip>
          <a:stretch>
            <a:fillRect/>
          </a:stretch>
        </p:blipFill>
        <p:spPr>
          <a:xfrm>
            <a:off x="2148925" y="2798887"/>
            <a:ext cx="855760" cy="1069700"/>
          </a:xfrm>
          <a:prstGeom prst="rect">
            <a:avLst/>
          </a:prstGeom>
          <a:noFill/>
          <a:ln>
            <a:noFill/>
          </a:ln>
        </p:spPr>
      </p:pic>
      <p:pic>
        <p:nvPicPr>
          <p:cNvPr id="1868" name="Google Shape;1868;p38"/>
          <p:cNvPicPr preferRelativeResize="0"/>
          <p:nvPr/>
        </p:nvPicPr>
        <p:blipFill>
          <a:blip r:embed="rId4">
            <a:alphaModFix/>
          </a:blip>
          <a:stretch>
            <a:fillRect/>
          </a:stretch>
        </p:blipFill>
        <p:spPr>
          <a:xfrm>
            <a:off x="2085125" y="566175"/>
            <a:ext cx="983350" cy="1141749"/>
          </a:xfrm>
          <a:prstGeom prst="rect">
            <a:avLst/>
          </a:prstGeom>
          <a:noFill/>
          <a:ln>
            <a:noFill/>
          </a:ln>
        </p:spPr>
      </p:pic>
      <p:pic>
        <p:nvPicPr>
          <p:cNvPr id="1869" name="Google Shape;1869;p38"/>
          <p:cNvPicPr preferRelativeResize="0"/>
          <p:nvPr/>
        </p:nvPicPr>
        <p:blipFill>
          <a:blip r:embed="rId5">
            <a:alphaModFix/>
          </a:blip>
          <a:stretch>
            <a:fillRect/>
          </a:stretch>
        </p:blipFill>
        <p:spPr>
          <a:xfrm>
            <a:off x="6122800" y="548850"/>
            <a:ext cx="909000" cy="1069700"/>
          </a:xfrm>
          <a:prstGeom prst="rect">
            <a:avLst/>
          </a:prstGeom>
          <a:noFill/>
          <a:ln>
            <a:noFill/>
          </a:ln>
        </p:spPr>
      </p:pic>
      <p:pic>
        <p:nvPicPr>
          <p:cNvPr id="1870" name="Google Shape;1870;p38"/>
          <p:cNvPicPr preferRelativeResize="0"/>
          <p:nvPr/>
        </p:nvPicPr>
        <p:blipFill>
          <a:blip r:embed="rId6">
            <a:alphaModFix/>
          </a:blip>
          <a:stretch>
            <a:fillRect/>
          </a:stretch>
        </p:blipFill>
        <p:spPr>
          <a:xfrm flipH="1">
            <a:off x="5933776" y="2719451"/>
            <a:ext cx="983349" cy="12285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ugust Daily Slides by Slidesgo">
  <a:themeElements>
    <a:clrScheme name="Simple Light">
      <a:dk1>
        <a:srgbClr val="000000"/>
      </a:dk1>
      <a:lt1>
        <a:srgbClr val="FFFFFF"/>
      </a:lt1>
      <a:dk2>
        <a:srgbClr val="D1DFF3"/>
      </a:dk2>
      <a:lt2>
        <a:srgbClr val="3E628D"/>
      </a:lt2>
      <a:accent1>
        <a:srgbClr val="59C3EA"/>
      </a:accent1>
      <a:accent2>
        <a:srgbClr val="7DA2D9"/>
      </a:accent2>
      <a:accent3>
        <a:srgbClr val="4684CE"/>
      </a:accent3>
      <a:accent4>
        <a:srgbClr val="6682A3"/>
      </a:accent4>
      <a:accent5>
        <a:srgbClr val="CDD9E1"/>
      </a:accent5>
      <a:accent6>
        <a:srgbClr val="E9EFF6"/>
      </a:accent6>
      <a:hlink>
        <a:srgbClr val="40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